
<file path=[Content_Types].xml><?xml version="1.0" encoding="utf-8"?>
<Types xmlns="http://schemas.openxmlformats.org/package/2006/content-types">
  <Default Extension="png" ContentType="image/png"/>
  <Default Extension="png&amp;ehk=" ContentType="image/png"/>
  <Default Extension="png&amp;ehk=kRnf8Q83J06qBp6qerHx" ContentType="image/png"/>
  <Default Extension="jpeg" ContentType="image/jpeg"/>
  <Default Extension="emf" ContentType="image/x-emf"/>
  <Default Extension="rels" ContentType="application/vnd.openxmlformats-package.relationships+xml"/>
  <Default Extension="xml" ContentType="application/xml"/>
  <Default Extension="png&amp;ehk=39epJEt3iGl8pLnad7" ContentType="image/png"/>
  <Default Extension="gif" ContentType="image/gif"/>
  <Default Extension="png&amp;ehk=tuu9pLEaNy8fH3OLKUjfEg&amp;r=0&amp;pid=OfficeInsert" ContentType="image/png"/>
  <Default Extension="png&amp;ehk=dhpHF3hFOjiVeJrso7wEzQ&amp;r=0&amp;pid=OfficeInsert" ContentType="image/png"/>
  <Default Extension="png&amp;ehk=QgdaYTokd" ContentType="image/p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26"/>
  </p:notesMasterIdLst>
  <p:sldIdLst>
    <p:sldId id="256" r:id="rId2"/>
    <p:sldId id="257" r:id="rId3"/>
    <p:sldId id="258" r:id="rId4"/>
    <p:sldId id="259" r:id="rId5"/>
    <p:sldId id="277" r:id="rId6"/>
    <p:sldId id="278" r:id="rId7"/>
    <p:sldId id="279" r:id="rId8"/>
    <p:sldId id="280" r:id="rId9"/>
    <p:sldId id="281" r:id="rId10"/>
    <p:sldId id="294" r:id="rId11"/>
    <p:sldId id="283" r:id="rId12"/>
    <p:sldId id="295" r:id="rId13"/>
    <p:sldId id="260" r:id="rId14"/>
    <p:sldId id="292" r:id="rId15"/>
    <p:sldId id="261" r:id="rId16"/>
    <p:sldId id="262" r:id="rId17"/>
    <p:sldId id="263" r:id="rId18"/>
    <p:sldId id="293" r:id="rId19"/>
    <p:sldId id="264" r:id="rId20"/>
    <p:sldId id="265" r:id="rId21"/>
    <p:sldId id="296" r:id="rId22"/>
    <p:sldId id="267" r:id="rId23"/>
    <p:sldId id="268" r:id="rId24"/>
    <p:sldId id="27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5" autoAdjust="0"/>
    <p:restoredTop sz="94660"/>
  </p:normalViewPr>
  <p:slideViewPr>
    <p:cSldViewPr snapToGrid="0">
      <p:cViewPr varScale="1">
        <p:scale>
          <a:sx n="83" d="100"/>
          <a:sy n="83" d="100"/>
        </p:scale>
        <p:origin x="54"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55C382-C2FE-45DA-BA4A-1AE37A6AD8EC}" type="doc">
      <dgm:prSet loTypeId="urn:microsoft.com/office/officeart/2005/8/layout/orgChart1" loCatId="hierarchy" qsTypeId="urn:microsoft.com/office/officeart/2005/8/quickstyle/simple1" qsCatId="simple" csTypeId="urn:microsoft.com/office/officeart/2005/8/colors/accent2_2" csCatId="accent2" phldr="1"/>
      <dgm:spPr/>
      <dgm:t>
        <a:bodyPr/>
        <a:lstStyle/>
        <a:p>
          <a:endParaRPr lang="en-US"/>
        </a:p>
      </dgm:t>
    </dgm:pt>
    <dgm:pt modelId="{D6ADE50A-2E97-49D3-B0A4-03F5B99ED4F5}">
      <dgm:prSet phldrT="[Text]" custT="1"/>
      <dgm:spPr>
        <a:solidFill>
          <a:schemeClr val="accent1"/>
        </a:solidFill>
      </dgm:spPr>
      <dgm:t>
        <a:bodyPr/>
        <a:lstStyle/>
        <a:p>
          <a:r>
            <a:rPr lang="en-US" sz="2400" b="1" dirty="0">
              <a:solidFill>
                <a:schemeClr val="bg1"/>
              </a:solidFill>
              <a:latin typeface="+mn-lt"/>
            </a:rPr>
            <a:t>FOUNDATIONS</a:t>
          </a:r>
        </a:p>
        <a:p>
          <a:r>
            <a:rPr lang="en-US" sz="2400" b="1" dirty="0">
              <a:solidFill>
                <a:srgbClr val="92D050"/>
              </a:solidFill>
              <a:latin typeface="+mn-lt"/>
            </a:rPr>
            <a:t>1.1 Settings</a:t>
          </a:r>
        </a:p>
        <a:p>
          <a:r>
            <a:rPr lang="en-US" sz="2400" dirty="0">
              <a:solidFill>
                <a:schemeClr val="bg1"/>
              </a:solidFill>
              <a:latin typeface="+mn-lt"/>
            </a:rPr>
            <a:t>1.2 Routines</a:t>
          </a:r>
        </a:p>
        <a:p>
          <a:r>
            <a:rPr lang="en-US" sz="2400" dirty="0">
              <a:solidFill>
                <a:schemeClr val="bg1"/>
              </a:solidFill>
              <a:latin typeface="+mn-lt"/>
            </a:rPr>
            <a:t>1.3 Expectations</a:t>
          </a:r>
        </a:p>
      </dgm:t>
    </dgm:pt>
    <dgm:pt modelId="{0975BDC5-1E75-4CA0-8A3C-BD181E03A288}" type="parTrans" cxnId="{6BCD6F54-C935-49CE-B4BE-ABBE3095679B}">
      <dgm:prSet/>
      <dgm:spPr/>
      <dgm:t>
        <a:bodyPr/>
        <a:lstStyle/>
        <a:p>
          <a:endParaRPr lang="en-US"/>
        </a:p>
      </dgm:t>
    </dgm:pt>
    <dgm:pt modelId="{9E8E61C6-764F-4BB1-AC65-A297B5AEFE91}" type="sibTrans" cxnId="{6BCD6F54-C935-49CE-B4BE-ABBE3095679B}">
      <dgm:prSet/>
      <dgm:spPr/>
      <dgm:t>
        <a:bodyPr/>
        <a:lstStyle/>
        <a:p>
          <a:endParaRPr lang="en-US"/>
        </a:p>
      </dgm:t>
    </dgm:pt>
    <dgm:pt modelId="{6CF40401-BC6A-4F0A-A7C2-B0112E52831F}">
      <dgm:prSet phldrT="[Text]" custT="1"/>
      <dgm:spPr>
        <a:solidFill>
          <a:srgbClr val="00B050"/>
        </a:solidFill>
      </dgm:spPr>
      <dgm:t>
        <a:bodyPr/>
        <a:lstStyle/>
        <a:p>
          <a:r>
            <a:rPr lang="en-US" sz="2400" b="1" dirty="0">
              <a:solidFill>
                <a:schemeClr val="bg1"/>
              </a:solidFill>
              <a:latin typeface="+mn-lt"/>
            </a:rPr>
            <a:t>PRACTICES</a:t>
          </a:r>
        </a:p>
        <a:p>
          <a:endParaRPr lang="en-US" sz="1600" dirty="0">
            <a:latin typeface="Berlin Sans FB" panose="020E0602020502020306" pitchFamily="34" charset="0"/>
          </a:endParaRPr>
        </a:p>
      </dgm:t>
    </dgm:pt>
    <dgm:pt modelId="{AF6237AD-4083-4C61-856B-638A1DE6ED7F}" type="parTrans" cxnId="{BC1365C6-CCC4-4C11-8EBB-6B37D3795ECE}">
      <dgm:prSet/>
      <dgm:spPr/>
      <dgm:t>
        <a:bodyPr/>
        <a:lstStyle/>
        <a:p>
          <a:endParaRPr lang="en-US"/>
        </a:p>
      </dgm:t>
    </dgm:pt>
    <dgm:pt modelId="{4C00A67E-5FCA-40AE-90DF-EA2EC30F4AC5}" type="sibTrans" cxnId="{BC1365C6-CCC4-4C11-8EBB-6B37D3795ECE}">
      <dgm:prSet/>
      <dgm:spPr/>
      <dgm:t>
        <a:bodyPr/>
        <a:lstStyle/>
        <a:p>
          <a:endParaRPr lang="en-US"/>
        </a:p>
      </dgm:t>
    </dgm:pt>
    <dgm:pt modelId="{46FAC7B9-4AD0-4C25-94C9-993285D058ED}">
      <dgm:prSet phldrT="[Text]" custT="1"/>
      <dgm:spPr>
        <a:solidFill>
          <a:srgbClr val="00B050"/>
        </a:solidFill>
      </dgm:spPr>
      <dgm:t>
        <a:bodyPr/>
        <a:lstStyle/>
        <a:p>
          <a:r>
            <a:rPr lang="en-US" sz="2400" b="1" dirty="0">
              <a:solidFill>
                <a:schemeClr val="bg1"/>
              </a:solidFill>
              <a:latin typeface="+mn-lt"/>
            </a:rPr>
            <a:t>DATA SYSTEMS</a:t>
          </a:r>
        </a:p>
        <a:p>
          <a:r>
            <a:rPr lang="en-US" sz="1600" dirty="0">
              <a:solidFill>
                <a:schemeClr val="bg1"/>
              </a:solidFill>
              <a:latin typeface="+mn-lt"/>
            </a:rPr>
            <a:t>Counting</a:t>
          </a:r>
        </a:p>
        <a:p>
          <a:r>
            <a:rPr lang="en-US" sz="1600" dirty="0">
              <a:solidFill>
                <a:schemeClr val="bg1"/>
              </a:solidFill>
              <a:latin typeface="+mn-lt"/>
            </a:rPr>
            <a:t>Timing</a:t>
          </a:r>
        </a:p>
        <a:p>
          <a:r>
            <a:rPr lang="en-US" sz="1600" dirty="0">
              <a:solidFill>
                <a:schemeClr val="bg1"/>
              </a:solidFill>
              <a:latin typeface="+mn-lt"/>
            </a:rPr>
            <a:t>Sampling</a:t>
          </a:r>
        </a:p>
        <a:p>
          <a:r>
            <a:rPr lang="en-US" sz="1600" dirty="0">
              <a:solidFill>
                <a:schemeClr val="bg1"/>
              </a:solidFill>
              <a:latin typeface="+mn-lt"/>
            </a:rPr>
            <a:t>Office Discipline Referrals</a:t>
          </a:r>
        </a:p>
      </dgm:t>
    </dgm:pt>
    <dgm:pt modelId="{71EBD34F-4EEF-435B-8CCF-2A9441540A93}" type="parTrans" cxnId="{684EE526-F42C-49BE-BEBF-9ABD5EC5C7A7}">
      <dgm:prSet/>
      <dgm:spPr/>
      <dgm:t>
        <a:bodyPr/>
        <a:lstStyle/>
        <a:p>
          <a:endParaRPr lang="en-US"/>
        </a:p>
      </dgm:t>
    </dgm:pt>
    <dgm:pt modelId="{0A254F5D-2900-4B6F-AD74-85BFCDBF0EE3}" type="sibTrans" cxnId="{684EE526-F42C-49BE-BEBF-9ABD5EC5C7A7}">
      <dgm:prSet/>
      <dgm:spPr/>
      <dgm:t>
        <a:bodyPr/>
        <a:lstStyle/>
        <a:p>
          <a:endParaRPr lang="en-US"/>
        </a:p>
      </dgm:t>
    </dgm:pt>
    <dgm:pt modelId="{A82C3E75-E602-4B90-95FE-8F155188624E}">
      <dgm:prSet phldrT="[Text]" custT="1"/>
      <dgm:spPr>
        <a:solidFill>
          <a:srgbClr val="00B050"/>
        </a:solidFill>
      </dgm:spPr>
      <dgm:t>
        <a:bodyPr/>
        <a:lstStyle/>
        <a:p>
          <a:r>
            <a:rPr lang="en-US" sz="2000" b="1" dirty="0">
              <a:solidFill>
                <a:schemeClr val="bg1"/>
              </a:solidFill>
              <a:latin typeface="+mn-lt"/>
            </a:rPr>
            <a:t>PREVENTION</a:t>
          </a:r>
        </a:p>
        <a:p>
          <a:r>
            <a:rPr lang="en-US" sz="2000" dirty="0">
              <a:solidFill>
                <a:schemeClr val="bg1"/>
              </a:solidFill>
              <a:latin typeface="+mn-lt"/>
            </a:rPr>
            <a:t>2.1 Supervision</a:t>
          </a:r>
        </a:p>
        <a:p>
          <a:r>
            <a:rPr lang="en-US" sz="2000" dirty="0">
              <a:solidFill>
                <a:schemeClr val="bg1"/>
              </a:solidFill>
              <a:latin typeface="+mn-lt"/>
            </a:rPr>
            <a:t>2.2. Opportunity</a:t>
          </a:r>
        </a:p>
        <a:p>
          <a:r>
            <a:rPr lang="en-US" sz="2000" dirty="0">
              <a:solidFill>
                <a:schemeClr val="bg1"/>
              </a:solidFill>
              <a:latin typeface="+mn-lt"/>
            </a:rPr>
            <a:t>2.3 Acknowledgement</a:t>
          </a:r>
        </a:p>
        <a:p>
          <a:r>
            <a:rPr lang="en-US" sz="2000" dirty="0">
              <a:solidFill>
                <a:schemeClr val="bg1"/>
              </a:solidFill>
              <a:latin typeface="+mn-lt"/>
            </a:rPr>
            <a:t>2.4 Prompts and Pre-corrections</a:t>
          </a:r>
        </a:p>
      </dgm:t>
    </dgm:pt>
    <dgm:pt modelId="{3D14C199-EF82-4097-A018-71DBBECC22AF}" type="parTrans" cxnId="{6B8F8174-BC86-456D-BEF8-60A9461DD1E9}">
      <dgm:prSet/>
      <dgm:spPr/>
      <dgm:t>
        <a:bodyPr/>
        <a:lstStyle/>
        <a:p>
          <a:endParaRPr lang="en-US"/>
        </a:p>
      </dgm:t>
    </dgm:pt>
    <dgm:pt modelId="{BEEAB127-0818-42CE-A712-E946271EA5AC}" type="sibTrans" cxnId="{6B8F8174-BC86-456D-BEF8-60A9461DD1E9}">
      <dgm:prSet/>
      <dgm:spPr/>
      <dgm:t>
        <a:bodyPr/>
        <a:lstStyle/>
        <a:p>
          <a:endParaRPr lang="en-US"/>
        </a:p>
      </dgm:t>
    </dgm:pt>
    <dgm:pt modelId="{F0E0D50F-4D4A-45AA-92E4-29CF7CD9DB96}">
      <dgm:prSet phldrT="[Text]" custT="1"/>
      <dgm:spPr>
        <a:solidFill>
          <a:srgbClr val="00B050"/>
        </a:solidFill>
      </dgm:spPr>
      <dgm:t>
        <a:bodyPr/>
        <a:lstStyle/>
        <a:p>
          <a:pPr algn="ctr"/>
          <a:endParaRPr lang="en-US" sz="3200" b="1" dirty="0">
            <a:solidFill>
              <a:schemeClr val="accent6"/>
            </a:solidFill>
            <a:latin typeface="Berlin Sans FB" panose="020E0602020502020306" pitchFamily="34" charset="0"/>
          </a:endParaRPr>
        </a:p>
        <a:p>
          <a:pPr algn="ctr"/>
          <a:r>
            <a:rPr lang="en-US" sz="2000" b="1" dirty="0">
              <a:solidFill>
                <a:schemeClr val="bg1"/>
              </a:solidFill>
              <a:latin typeface="+mn-lt"/>
            </a:rPr>
            <a:t>RESPONSE</a:t>
          </a:r>
        </a:p>
        <a:p>
          <a:pPr algn="ctr"/>
          <a:r>
            <a:rPr lang="en-US" sz="2000" dirty="0">
              <a:solidFill>
                <a:schemeClr val="bg1"/>
              </a:solidFill>
              <a:latin typeface="+mn-lt"/>
            </a:rPr>
            <a:t>2.5 Error Corrections  </a:t>
          </a:r>
        </a:p>
        <a:p>
          <a:pPr algn="ctr"/>
          <a:r>
            <a:rPr lang="en-US" sz="2000" dirty="0">
              <a:solidFill>
                <a:schemeClr val="bg1"/>
              </a:solidFill>
              <a:latin typeface="+mn-lt"/>
            </a:rPr>
            <a:t>2.6 Planned Ignoring</a:t>
          </a:r>
        </a:p>
        <a:p>
          <a:pPr algn="ctr"/>
          <a:r>
            <a:rPr lang="en-US" sz="2000" dirty="0">
              <a:solidFill>
                <a:schemeClr val="bg1"/>
              </a:solidFill>
              <a:latin typeface="+mn-lt"/>
            </a:rPr>
            <a:t>2.6. Differential Reinforcement</a:t>
          </a:r>
        </a:p>
        <a:p>
          <a:pPr algn="ctr"/>
          <a:r>
            <a:rPr lang="en-US" sz="2000" dirty="0">
              <a:solidFill>
                <a:schemeClr val="bg1"/>
              </a:solidFill>
              <a:latin typeface="+mn-lt"/>
            </a:rPr>
            <a:t>2.6 Response Cost</a:t>
          </a:r>
        </a:p>
        <a:p>
          <a:pPr algn="ctr"/>
          <a:r>
            <a:rPr lang="en-US" sz="2000" dirty="0">
              <a:solidFill>
                <a:schemeClr val="bg1"/>
              </a:solidFill>
              <a:latin typeface="+mn-lt"/>
            </a:rPr>
            <a:t>2.6 Time Out </a:t>
          </a:r>
        </a:p>
        <a:p>
          <a:pPr algn="ctr"/>
          <a:endParaRPr lang="en-US" sz="2800" dirty="0">
            <a:latin typeface="Berlin Sans FB" panose="020E0602020502020306" pitchFamily="34" charset="0"/>
          </a:endParaRPr>
        </a:p>
      </dgm:t>
    </dgm:pt>
    <dgm:pt modelId="{49870DA3-4CB9-4269-A68D-446BF37F70DB}" type="parTrans" cxnId="{9A867A32-E039-4CE5-978C-1D1AA82F1CC6}">
      <dgm:prSet/>
      <dgm:spPr/>
      <dgm:t>
        <a:bodyPr/>
        <a:lstStyle/>
        <a:p>
          <a:endParaRPr lang="en-US"/>
        </a:p>
      </dgm:t>
    </dgm:pt>
    <dgm:pt modelId="{76B0749C-EC2C-4EFC-B25F-BE57522DF900}" type="sibTrans" cxnId="{9A867A32-E039-4CE5-978C-1D1AA82F1CC6}">
      <dgm:prSet/>
      <dgm:spPr/>
      <dgm:t>
        <a:bodyPr/>
        <a:lstStyle/>
        <a:p>
          <a:endParaRPr lang="en-US"/>
        </a:p>
      </dgm:t>
    </dgm:pt>
    <dgm:pt modelId="{5BB8ECB8-5A66-418A-B09E-961C3658EBED}" type="pres">
      <dgm:prSet presAssocID="{1655C382-C2FE-45DA-BA4A-1AE37A6AD8EC}" presName="hierChild1" presStyleCnt="0">
        <dgm:presLayoutVars>
          <dgm:orgChart val="1"/>
          <dgm:chPref val="1"/>
          <dgm:dir/>
          <dgm:animOne val="branch"/>
          <dgm:animLvl val="lvl"/>
          <dgm:resizeHandles/>
        </dgm:presLayoutVars>
      </dgm:prSet>
      <dgm:spPr/>
    </dgm:pt>
    <dgm:pt modelId="{025604C2-370D-4E86-A628-8EC163495DDE}" type="pres">
      <dgm:prSet presAssocID="{D6ADE50A-2E97-49D3-B0A4-03F5B99ED4F5}" presName="hierRoot1" presStyleCnt="0">
        <dgm:presLayoutVars>
          <dgm:hierBranch val="init"/>
        </dgm:presLayoutVars>
      </dgm:prSet>
      <dgm:spPr/>
    </dgm:pt>
    <dgm:pt modelId="{D2AED7C0-2A8F-4045-A519-8EC458E4DB31}" type="pres">
      <dgm:prSet presAssocID="{D6ADE50A-2E97-49D3-B0A4-03F5B99ED4F5}" presName="rootComposite1" presStyleCnt="0"/>
      <dgm:spPr/>
    </dgm:pt>
    <dgm:pt modelId="{C4778A84-30CA-4574-922E-FC09A5FD7543}" type="pres">
      <dgm:prSet presAssocID="{D6ADE50A-2E97-49D3-B0A4-03F5B99ED4F5}" presName="rootText1" presStyleLbl="node0" presStyleIdx="0" presStyleCnt="3" custScaleY="131821">
        <dgm:presLayoutVars>
          <dgm:chPref val="3"/>
        </dgm:presLayoutVars>
      </dgm:prSet>
      <dgm:spPr/>
    </dgm:pt>
    <dgm:pt modelId="{32EE159A-9451-4B6D-824E-B8C879DA2B6B}" type="pres">
      <dgm:prSet presAssocID="{D6ADE50A-2E97-49D3-B0A4-03F5B99ED4F5}" presName="rootConnector1" presStyleLbl="node1" presStyleIdx="0" presStyleCnt="0"/>
      <dgm:spPr/>
    </dgm:pt>
    <dgm:pt modelId="{06321632-4430-4BB0-AED6-BDC2DA20A3BC}" type="pres">
      <dgm:prSet presAssocID="{D6ADE50A-2E97-49D3-B0A4-03F5B99ED4F5}" presName="hierChild2" presStyleCnt="0"/>
      <dgm:spPr/>
    </dgm:pt>
    <dgm:pt modelId="{79D55E6A-7A1E-4047-BB18-244A4A015ACF}" type="pres">
      <dgm:prSet presAssocID="{D6ADE50A-2E97-49D3-B0A4-03F5B99ED4F5}" presName="hierChild3" presStyleCnt="0"/>
      <dgm:spPr/>
    </dgm:pt>
    <dgm:pt modelId="{5F673084-B07D-4E7E-BE83-99F88E812FBB}" type="pres">
      <dgm:prSet presAssocID="{6CF40401-BC6A-4F0A-A7C2-B0112E52831F}" presName="hierRoot1" presStyleCnt="0">
        <dgm:presLayoutVars>
          <dgm:hierBranch val="init"/>
        </dgm:presLayoutVars>
      </dgm:prSet>
      <dgm:spPr/>
    </dgm:pt>
    <dgm:pt modelId="{5B86F04E-1D74-437B-A203-AB0BCF2315F8}" type="pres">
      <dgm:prSet presAssocID="{6CF40401-BC6A-4F0A-A7C2-B0112E52831F}" presName="rootComposite1" presStyleCnt="0"/>
      <dgm:spPr/>
    </dgm:pt>
    <dgm:pt modelId="{7F04A500-9013-4F9B-BDFA-4D1A53D63F9C}" type="pres">
      <dgm:prSet presAssocID="{6CF40401-BC6A-4F0A-A7C2-B0112E52831F}" presName="rootText1" presStyleLbl="node0" presStyleIdx="1" presStyleCnt="3">
        <dgm:presLayoutVars>
          <dgm:chPref val="3"/>
        </dgm:presLayoutVars>
      </dgm:prSet>
      <dgm:spPr/>
    </dgm:pt>
    <dgm:pt modelId="{DE66320B-7094-4983-8757-22229FE60ED5}" type="pres">
      <dgm:prSet presAssocID="{6CF40401-BC6A-4F0A-A7C2-B0112E52831F}" presName="rootConnector1" presStyleLbl="node1" presStyleIdx="0" presStyleCnt="0"/>
      <dgm:spPr/>
    </dgm:pt>
    <dgm:pt modelId="{1ADAB54F-A5CE-41EF-9383-278CD9FC99AF}" type="pres">
      <dgm:prSet presAssocID="{6CF40401-BC6A-4F0A-A7C2-B0112E52831F}" presName="hierChild2" presStyleCnt="0"/>
      <dgm:spPr/>
    </dgm:pt>
    <dgm:pt modelId="{5918E369-AE10-4A56-9067-A97BC19A8A31}" type="pres">
      <dgm:prSet presAssocID="{3D14C199-EF82-4097-A018-71DBBECC22AF}" presName="Name37" presStyleLbl="parChTrans1D2" presStyleIdx="0" presStyleCnt="2"/>
      <dgm:spPr/>
    </dgm:pt>
    <dgm:pt modelId="{772AD826-6328-45CB-AB1A-FD6EA8715C32}" type="pres">
      <dgm:prSet presAssocID="{A82C3E75-E602-4B90-95FE-8F155188624E}" presName="hierRoot2" presStyleCnt="0">
        <dgm:presLayoutVars>
          <dgm:hierBranch val="init"/>
        </dgm:presLayoutVars>
      </dgm:prSet>
      <dgm:spPr/>
    </dgm:pt>
    <dgm:pt modelId="{4AA72A36-B66E-4F86-815D-1A9249CE02CF}" type="pres">
      <dgm:prSet presAssocID="{A82C3E75-E602-4B90-95FE-8F155188624E}" presName="rootComposite" presStyleCnt="0"/>
      <dgm:spPr/>
    </dgm:pt>
    <dgm:pt modelId="{CBF8F482-3720-4136-976B-D1AD6B06728D}" type="pres">
      <dgm:prSet presAssocID="{A82C3E75-E602-4B90-95FE-8F155188624E}" presName="rootText" presStyleLbl="node2" presStyleIdx="0" presStyleCnt="2" custScaleX="169946" custScaleY="227410" custLinFactNeighborX="1581" custLinFactNeighborY="3028">
        <dgm:presLayoutVars>
          <dgm:chPref val="3"/>
        </dgm:presLayoutVars>
      </dgm:prSet>
      <dgm:spPr/>
    </dgm:pt>
    <dgm:pt modelId="{2E7C8020-1EED-43C9-A25C-497C9F0E0CBA}" type="pres">
      <dgm:prSet presAssocID="{A82C3E75-E602-4B90-95FE-8F155188624E}" presName="rootConnector" presStyleLbl="node2" presStyleIdx="0" presStyleCnt="2"/>
      <dgm:spPr/>
    </dgm:pt>
    <dgm:pt modelId="{B6ADC43E-8B16-46F7-A17A-2FC8F2A914AE}" type="pres">
      <dgm:prSet presAssocID="{A82C3E75-E602-4B90-95FE-8F155188624E}" presName="hierChild4" presStyleCnt="0"/>
      <dgm:spPr/>
    </dgm:pt>
    <dgm:pt modelId="{A22D29DC-84A6-4052-9384-38358875DB2F}" type="pres">
      <dgm:prSet presAssocID="{A82C3E75-E602-4B90-95FE-8F155188624E}" presName="hierChild5" presStyleCnt="0"/>
      <dgm:spPr/>
    </dgm:pt>
    <dgm:pt modelId="{F8C1C555-9EEB-4261-AE56-6CA5A09E4ACC}" type="pres">
      <dgm:prSet presAssocID="{49870DA3-4CB9-4269-A68D-446BF37F70DB}" presName="Name37" presStyleLbl="parChTrans1D2" presStyleIdx="1" presStyleCnt="2"/>
      <dgm:spPr/>
    </dgm:pt>
    <dgm:pt modelId="{13339FAC-6778-4AC3-B727-F544AD4C05F6}" type="pres">
      <dgm:prSet presAssocID="{F0E0D50F-4D4A-45AA-92E4-29CF7CD9DB96}" presName="hierRoot2" presStyleCnt="0">
        <dgm:presLayoutVars>
          <dgm:hierBranch val="init"/>
        </dgm:presLayoutVars>
      </dgm:prSet>
      <dgm:spPr/>
    </dgm:pt>
    <dgm:pt modelId="{D249354C-1494-4E77-9CDA-F21278044BDB}" type="pres">
      <dgm:prSet presAssocID="{F0E0D50F-4D4A-45AA-92E4-29CF7CD9DB96}" presName="rootComposite" presStyleCnt="0"/>
      <dgm:spPr/>
    </dgm:pt>
    <dgm:pt modelId="{195387F4-C903-475C-9C27-5A17E494D4D1}" type="pres">
      <dgm:prSet presAssocID="{F0E0D50F-4D4A-45AA-92E4-29CF7CD9DB96}" presName="rootText" presStyleLbl="node2" presStyleIdx="1" presStyleCnt="2" custScaleX="107318" custScaleY="218209" custLinFactNeighborX="16312" custLinFactNeighborY="3585">
        <dgm:presLayoutVars>
          <dgm:chPref val="3"/>
        </dgm:presLayoutVars>
      </dgm:prSet>
      <dgm:spPr/>
    </dgm:pt>
    <dgm:pt modelId="{BEFFD60C-9805-44E3-B047-202D0ADE8ED4}" type="pres">
      <dgm:prSet presAssocID="{F0E0D50F-4D4A-45AA-92E4-29CF7CD9DB96}" presName="rootConnector" presStyleLbl="node2" presStyleIdx="1" presStyleCnt="2"/>
      <dgm:spPr/>
    </dgm:pt>
    <dgm:pt modelId="{7F267ED6-E8BF-4FA0-9941-E6339EAE1BE5}" type="pres">
      <dgm:prSet presAssocID="{F0E0D50F-4D4A-45AA-92E4-29CF7CD9DB96}" presName="hierChild4" presStyleCnt="0"/>
      <dgm:spPr/>
    </dgm:pt>
    <dgm:pt modelId="{790C5079-7FEC-439E-B3D5-59B2CC5F39B0}" type="pres">
      <dgm:prSet presAssocID="{F0E0D50F-4D4A-45AA-92E4-29CF7CD9DB96}" presName="hierChild5" presStyleCnt="0"/>
      <dgm:spPr/>
    </dgm:pt>
    <dgm:pt modelId="{F5AB78AC-83DD-4598-9873-374A6DB3CF93}" type="pres">
      <dgm:prSet presAssocID="{6CF40401-BC6A-4F0A-A7C2-B0112E52831F}" presName="hierChild3" presStyleCnt="0"/>
      <dgm:spPr/>
    </dgm:pt>
    <dgm:pt modelId="{8D2E15E8-0419-4386-8D3F-7B9C3680D3B1}" type="pres">
      <dgm:prSet presAssocID="{46FAC7B9-4AD0-4C25-94C9-993285D058ED}" presName="hierRoot1" presStyleCnt="0">
        <dgm:presLayoutVars>
          <dgm:hierBranch val="init"/>
        </dgm:presLayoutVars>
      </dgm:prSet>
      <dgm:spPr/>
    </dgm:pt>
    <dgm:pt modelId="{CE93BBC2-3C65-40D6-959A-74746B3D05A4}" type="pres">
      <dgm:prSet presAssocID="{46FAC7B9-4AD0-4C25-94C9-993285D058ED}" presName="rootComposite1" presStyleCnt="0"/>
      <dgm:spPr/>
    </dgm:pt>
    <dgm:pt modelId="{53DF380B-31DA-4A10-ACB4-AB6D2E02F1E8}" type="pres">
      <dgm:prSet presAssocID="{46FAC7B9-4AD0-4C25-94C9-993285D058ED}" presName="rootText1" presStyleLbl="node0" presStyleIdx="2" presStyleCnt="3" custScaleY="127357">
        <dgm:presLayoutVars>
          <dgm:chPref val="3"/>
        </dgm:presLayoutVars>
      </dgm:prSet>
      <dgm:spPr/>
    </dgm:pt>
    <dgm:pt modelId="{D0CAB2A1-A870-4AA4-B300-63CA62A441ED}" type="pres">
      <dgm:prSet presAssocID="{46FAC7B9-4AD0-4C25-94C9-993285D058ED}" presName="rootConnector1" presStyleLbl="node1" presStyleIdx="0" presStyleCnt="0"/>
      <dgm:spPr/>
    </dgm:pt>
    <dgm:pt modelId="{140D58D5-87DD-420C-A4FA-244EF688ED91}" type="pres">
      <dgm:prSet presAssocID="{46FAC7B9-4AD0-4C25-94C9-993285D058ED}" presName="hierChild2" presStyleCnt="0"/>
      <dgm:spPr/>
    </dgm:pt>
    <dgm:pt modelId="{E2C154FB-FED0-4F7A-8302-99486CA5B595}" type="pres">
      <dgm:prSet presAssocID="{46FAC7B9-4AD0-4C25-94C9-993285D058ED}" presName="hierChild3" presStyleCnt="0"/>
      <dgm:spPr/>
    </dgm:pt>
  </dgm:ptLst>
  <dgm:cxnLst>
    <dgm:cxn modelId="{E1A1A509-DBE4-4A5E-B4A0-F6C51D8D8CB3}" type="presOf" srcId="{A82C3E75-E602-4B90-95FE-8F155188624E}" destId="{CBF8F482-3720-4136-976B-D1AD6B06728D}" srcOrd="0" destOrd="0" presId="urn:microsoft.com/office/officeart/2005/8/layout/orgChart1"/>
    <dgm:cxn modelId="{4988210F-0829-4C94-9BB3-9460BA64900C}" type="presOf" srcId="{D6ADE50A-2E97-49D3-B0A4-03F5B99ED4F5}" destId="{C4778A84-30CA-4574-922E-FC09A5FD7543}" srcOrd="0" destOrd="0" presId="urn:microsoft.com/office/officeart/2005/8/layout/orgChart1"/>
    <dgm:cxn modelId="{F6B92117-5BC5-4874-BD51-42D347C3CD0B}" type="presOf" srcId="{49870DA3-4CB9-4269-A68D-446BF37F70DB}" destId="{F8C1C555-9EEB-4261-AE56-6CA5A09E4ACC}" srcOrd="0" destOrd="0" presId="urn:microsoft.com/office/officeart/2005/8/layout/orgChart1"/>
    <dgm:cxn modelId="{684EE526-F42C-49BE-BEBF-9ABD5EC5C7A7}" srcId="{1655C382-C2FE-45DA-BA4A-1AE37A6AD8EC}" destId="{46FAC7B9-4AD0-4C25-94C9-993285D058ED}" srcOrd="2" destOrd="0" parTransId="{71EBD34F-4EEF-435B-8CCF-2A9441540A93}" sibTransId="{0A254F5D-2900-4B6F-AD74-85BFCDBF0EE3}"/>
    <dgm:cxn modelId="{9A867A32-E039-4CE5-978C-1D1AA82F1CC6}" srcId="{6CF40401-BC6A-4F0A-A7C2-B0112E52831F}" destId="{F0E0D50F-4D4A-45AA-92E4-29CF7CD9DB96}" srcOrd="1" destOrd="0" parTransId="{49870DA3-4CB9-4269-A68D-446BF37F70DB}" sibTransId="{76B0749C-EC2C-4EFC-B25F-BE57522DF900}"/>
    <dgm:cxn modelId="{AE6C045C-10AC-4070-AF3D-736773E1FB6D}" type="presOf" srcId="{1655C382-C2FE-45DA-BA4A-1AE37A6AD8EC}" destId="{5BB8ECB8-5A66-418A-B09E-961C3658EBED}" srcOrd="0" destOrd="0" presId="urn:microsoft.com/office/officeart/2005/8/layout/orgChart1"/>
    <dgm:cxn modelId="{406A8463-E2BC-42A6-ADAE-AF5089A50018}" type="presOf" srcId="{3D14C199-EF82-4097-A018-71DBBECC22AF}" destId="{5918E369-AE10-4A56-9067-A97BC19A8A31}" srcOrd="0" destOrd="0" presId="urn:microsoft.com/office/officeart/2005/8/layout/orgChart1"/>
    <dgm:cxn modelId="{ECA4E244-0254-498A-A94A-0FA12663D112}" type="presOf" srcId="{F0E0D50F-4D4A-45AA-92E4-29CF7CD9DB96}" destId="{195387F4-C903-475C-9C27-5A17E494D4D1}" srcOrd="0" destOrd="0" presId="urn:microsoft.com/office/officeart/2005/8/layout/orgChart1"/>
    <dgm:cxn modelId="{6BCD6F54-C935-49CE-B4BE-ABBE3095679B}" srcId="{1655C382-C2FE-45DA-BA4A-1AE37A6AD8EC}" destId="{D6ADE50A-2E97-49D3-B0A4-03F5B99ED4F5}" srcOrd="0" destOrd="0" parTransId="{0975BDC5-1E75-4CA0-8A3C-BD181E03A288}" sibTransId="{9E8E61C6-764F-4BB1-AC65-A297B5AEFE91}"/>
    <dgm:cxn modelId="{6B8F8174-BC86-456D-BEF8-60A9461DD1E9}" srcId="{6CF40401-BC6A-4F0A-A7C2-B0112E52831F}" destId="{A82C3E75-E602-4B90-95FE-8F155188624E}" srcOrd="0" destOrd="0" parTransId="{3D14C199-EF82-4097-A018-71DBBECC22AF}" sibTransId="{BEEAB127-0818-42CE-A712-E946271EA5AC}"/>
    <dgm:cxn modelId="{AC1D4555-4586-47B7-ACFF-C529781F03C8}" type="presOf" srcId="{F0E0D50F-4D4A-45AA-92E4-29CF7CD9DB96}" destId="{BEFFD60C-9805-44E3-B047-202D0ADE8ED4}" srcOrd="1" destOrd="0" presId="urn:microsoft.com/office/officeart/2005/8/layout/orgChart1"/>
    <dgm:cxn modelId="{83E38EAB-8A79-4101-BC22-57AAD144EADA}" type="presOf" srcId="{6CF40401-BC6A-4F0A-A7C2-B0112E52831F}" destId="{7F04A500-9013-4F9B-BDFA-4D1A53D63F9C}" srcOrd="0" destOrd="0" presId="urn:microsoft.com/office/officeart/2005/8/layout/orgChart1"/>
    <dgm:cxn modelId="{904B48B0-44E3-4515-A15F-292C0B80C042}" type="presOf" srcId="{6CF40401-BC6A-4F0A-A7C2-B0112E52831F}" destId="{DE66320B-7094-4983-8757-22229FE60ED5}" srcOrd="1" destOrd="0" presId="urn:microsoft.com/office/officeart/2005/8/layout/orgChart1"/>
    <dgm:cxn modelId="{7FC9F1B5-FC21-4A94-84E4-9C3E2DE290D5}" type="presOf" srcId="{46FAC7B9-4AD0-4C25-94C9-993285D058ED}" destId="{D0CAB2A1-A870-4AA4-B300-63CA62A441ED}" srcOrd="1" destOrd="0" presId="urn:microsoft.com/office/officeart/2005/8/layout/orgChart1"/>
    <dgm:cxn modelId="{BC1365C6-CCC4-4C11-8EBB-6B37D3795ECE}" srcId="{1655C382-C2FE-45DA-BA4A-1AE37A6AD8EC}" destId="{6CF40401-BC6A-4F0A-A7C2-B0112E52831F}" srcOrd="1" destOrd="0" parTransId="{AF6237AD-4083-4C61-856B-638A1DE6ED7F}" sibTransId="{4C00A67E-5FCA-40AE-90DF-EA2EC30F4AC5}"/>
    <dgm:cxn modelId="{1D0560CD-EAD0-4087-85CD-507B6C7BE5C4}" type="presOf" srcId="{A82C3E75-E602-4B90-95FE-8F155188624E}" destId="{2E7C8020-1EED-43C9-A25C-497C9F0E0CBA}" srcOrd="1" destOrd="0" presId="urn:microsoft.com/office/officeart/2005/8/layout/orgChart1"/>
    <dgm:cxn modelId="{A75BFDCE-6F34-44FF-B788-F00C2802CE4B}" type="presOf" srcId="{46FAC7B9-4AD0-4C25-94C9-993285D058ED}" destId="{53DF380B-31DA-4A10-ACB4-AB6D2E02F1E8}" srcOrd="0" destOrd="0" presId="urn:microsoft.com/office/officeart/2005/8/layout/orgChart1"/>
    <dgm:cxn modelId="{966CCAEE-C357-402D-A5C0-59131805620F}" type="presOf" srcId="{D6ADE50A-2E97-49D3-B0A4-03F5B99ED4F5}" destId="{32EE159A-9451-4B6D-824E-B8C879DA2B6B}" srcOrd="1" destOrd="0" presId="urn:microsoft.com/office/officeart/2005/8/layout/orgChart1"/>
    <dgm:cxn modelId="{3FA3C013-AE10-4EEB-8D98-119E017D4CC1}" type="presParOf" srcId="{5BB8ECB8-5A66-418A-B09E-961C3658EBED}" destId="{025604C2-370D-4E86-A628-8EC163495DDE}" srcOrd="0" destOrd="0" presId="urn:microsoft.com/office/officeart/2005/8/layout/orgChart1"/>
    <dgm:cxn modelId="{6015D03A-602A-40E3-8733-5AE47AE2B643}" type="presParOf" srcId="{025604C2-370D-4E86-A628-8EC163495DDE}" destId="{D2AED7C0-2A8F-4045-A519-8EC458E4DB31}" srcOrd="0" destOrd="0" presId="urn:microsoft.com/office/officeart/2005/8/layout/orgChart1"/>
    <dgm:cxn modelId="{83547E2B-431F-4A1B-9BFD-6E55BBF4E7F1}" type="presParOf" srcId="{D2AED7C0-2A8F-4045-A519-8EC458E4DB31}" destId="{C4778A84-30CA-4574-922E-FC09A5FD7543}" srcOrd="0" destOrd="0" presId="urn:microsoft.com/office/officeart/2005/8/layout/orgChart1"/>
    <dgm:cxn modelId="{C227F47F-196C-44A1-B554-1DAD73308C7B}" type="presParOf" srcId="{D2AED7C0-2A8F-4045-A519-8EC458E4DB31}" destId="{32EE159A-9451-4B6D-824E-B8C879DA2B6B}" srcOrd="1" destOrd="0" presId="urn:microsoft.com/office/officeart/2005/8/layout/orgChart1"/>
    <dgm:cxn modelId="{1BCE6A78-594D-41CB-8C7C-C4A627EB5762}" type="presParOf" srcId="{025604C2-370D-4E86-A628-8EC163495DDE}" destId="{06321632-4430-4BB0-AED6-BDC2DA20A3BC}" srcOrd="1" destOrd="0" presId="urn:microsoft.com/office/officeart/2005/8/layout/orgChart1"/>
    <dgm:cxn modelId="{40F7E1FB-58E5-4A7E-AFBF-5F100E5803CE}" type="presParOf" srcId="{025604C2-370D-4E86-A628-8EC163495DDE}" destId="{79D55E6A-7A1E-4047-BB18-244A4A015ACF}" srcOrd="2" destOrd="0" presId="urn:microsoft.com/office/officeart/2005/8/layout/orgChart1"/>
    <dgm:cxn modelId="{331D6B83-2AEC-46A3-9CA8-A6342FFD613F}" type="presParOf" srcId="{5BB8ECB8-5A66-418A-B09E-961C3658EBED}" destId="{5F673084-B07D-4E7E-BE83-99F88E812FBB}" srcOrd="1" destOrd="0" presId="urn:microsoft.com/office/officeart/2005/8/layout/orgChart1"/>
    <dgm:cxn modelId="{D70F31A4-B1AB-4A31-97EF-90C31DC3D459}" type="presParOf" srcId="{5F673084-B07D-4E7E-BE83-99F88E812FBB}" destId="{5B86F04E-1D74-437B-A203-AB0BCF2315F8}" srcOrd="0" destOrd="0" presId="urn:microsoft.com/office/officeart/2005/8/layout/orgChart1"/>
    <dgm:cxn modelId="{98EC8136-7E54-4911-B388-B8EF65192C05}" type="presParOf" srcId="{5B86F04E-1D74-437B-A203-AB0BCF2315F8}" destId="{7F04A500-9013-4F9B-BDFA-4D1A53D63F9C}" srcOrd="0" destOrd="0" presId="urn:microsoft.com/office/officeart/2005/8/layout/orgChart1"/>
    <dgm:cxn modelId="{87A4DAAE-AC4F-418D-91CC-822A2068D2BD}" type="presParOf" srcId="{5B86F04E-1D74-437B-A203-AB0BCF2315F8}" destId="{DE66320B-7094-4983-8757-22229FE60ED5}" srcOrd="1" destOrd="0" presId="urn:microsoft.com/office/officeart/2005/8/layout/orgChart1"/>
    <dgm:cxn modelId="{CE181196-8C8C-46A2-9441-16D10A2E4C06}" type="presParOf" srcId="{5F673084-B07D-4E7E-BE83-99F88E812FBB}" destId="{1ADAB54F-A5CE-41EF-9383-278CD9FC99AF}" srcOrd="1" destOrd="0" presId="urn:microsoft.com/office/officeart/2005/8/layout/orgChart1"/>
    <dgm:cxn modelId="{4F45115E-C231-4FDA-A41E-D4815428145F}" type="presParOf" srcId="{1ADAB54F-A5CE-41EF-9383-278CD9FC99AF}" destId="{5918E369-AE10-4A56-9067-A97BC19A8A31}" srcOrd="0" destOrd="0" presId="urn:microsoft.com/office/officeart/2005/8/layout/orgChart1"/>
    <dgm:cxn modelId="{AF48961C-B0F8-4943-9261-3C0E66BD8D46}" type="presParOf" srcId="{1ADAB54F-A5CE-41EF-9383-278CD9FC99AF}" destId="{772AD826-6328-45CB-AB1A-FD6EA8715C32}" srcOrd="1" destOrd="0" presId="urn:microsoft.com/office/officeart/2005/8/layout/orgChart1"/>
    <dgm:cxn modelId="{2EC50BD7-B87D-42E8-959F-A7239E5B0D37}" type="presParOf" srcId="{772AD826-6328-45CB-AB1A-FD6EA8715C32}" destId="{4AA72A36-B66E-4F86-815D-1A9249CE02CF}" srcOrd="0" destOrd="0" presId="urn:microsoft.com/office/officeart/2005/8/layout/orgChart1"/>
    <dgm:cxn modelId="{BA2F42EE-4EA3-431A-9C64-6EE6486E3DCB}" type="presParOf" srcId="{4AA72A36-B66E-4F86-815D-1A9249CE02CF}" destId="{CBF8F482-3720-4136-976B-D1AD6B06728D}" srcOrd="0" destOrd="0" presId="urn:microsoft.com/office/officeart/2005/8/layout/orgChart1"/>
    <dgm:cxn modelId="{8E4D3C13-0673-4AC7-B8BA-02DD479DDA35}" type="presParOf" srcId="{4AA72A36-B66E-4F86-815D-1A9249CE02CF}" destId="{2E7C8020-1EED-43C9-A25C-497C9F0E0CBA}" srcOrd="1" destOrd="0" presId="urn:microsoft.com/office/officeart/2005/8/layout/orgChart1"/>
    <dgm:cxn modelId="{56C38E81-5C46-48AB-AB63-EB79001C1B14}" type="presParOf" srcId="{772AD826-6328-45CB-AB1A-FD6EA8715C32}" destId="{B6ADC43E-8B16-46F7-A17A-2FC8F2A914AE}" srcOrd="1" destOrd="0" presId="urn:microsoft.com/office/officeart/2005/8/layout/orgChart1"/>
    <dgm:cxn modelId="{9F5CD541-C2D6-4AE5-B95B-E36C1726D638}" type="presParOf" srcId="{772AD826-6328-45CB-AB1A-FD6EA8715C32}" destId="{A22D29DC-84A6-4052-9384-38358875DB2F}" srcOrd="2" destOrd="0" presId="urn:microsoft.com/office/officeart/2005/8/layout/orgChart1"/>
    <dgm:cxn modelId="{A430FC6B-A696-47E0-811A-A2C93D383EB1}" type="presParOf" srcId="{1ADAB54F-A5CE-41EF-9383-278CD9FC99AF}" destId="{F8C1C555-9EEB-4261-AE56-6CA5A09E4ACC}" srcOrd="2" destOrd="0" presId="urn:microsoft.com/office/officeart/2005/8/layout/orgChart1"/>
    <dgm:cxn modelId="{0134C73D-A88E-4919-B6AF-346546934EC3}" type="presParOf" srcId="{1ADAB54F-A5CE-41EF-9383-278CD9FC99AF}" destId="{13339FAC-6778-4AC3-B727-F544AD4C05F6}" srcOrd="3" destOrd="0" presId="urn:microsoft.com/office/officeart/2005/8/layout/orgChart1"/>
    <dgm:cxn modelId="{4277F105-E6AF-4691-BBAE-DF002B3E3FB0}" type="presParOf" srcId="{13339FAC-6778-4AC3-B727-F544AD4C05F6}" destId="{D249354C-1494-4E77-9CDA-F21278044BDB}" srcOrd="0" destOrd="0" presId="urn:microsoft.com/office/officeart/2005/8/layout/orgChart1"/>
    <dgm:cxn modelId="{2738A8F2-0FA4-402D-89E5-13EED510CA2D}" type="presParOf" srcId="{D249354C-1494-4E77-9CDA-F21278044BDB}" destId="{195387F4-C903-475C-9C27-5A17E494D4D1}" srcOrd="0" destOrd="0" presId="urn:microsoft.com/office/officeart/2005/8/layout/orgChart1"/>
    <dgm:cxn modelId="{FAAE1A5A-FD01-49F2-9A7B-D590BEC0153D}" type="presParOf" srcId="{D249354C-1494-4E77-9CDA-F21278044BDB}" destId="{BEFFD60C-9805-44E3-B047-202D0ADE8ED4}" srcOrd="1" destOrd="0" presId="urn:microsoft.com/office/officeart/2005/8/layout/orgChart1"/>
    <dgm:cxn modelId="{711D659E-554F-4FBF-9412-4BE18BD26386}" type="presParOf" srcId="{13339FAC-6778-4AC3-B727-F544AD4C05F6}" destId="{7F267ED6-E8BF-4FA0-9941-E6339EAE1BE5}" srcOrd="1" destOrd="0" presId="urn:microsoft.com/office/officeart/2005/8/layout/orgChart1"/>
    <dgm:cxn modelId="{9751BEF1-F3D2-4503-8AFF-4505DEA9C381}" type="presParOf" srcId="{13339FAC-6778-4AC3-B727-F544AD4C05F6}" destId="{790C5079-7FEC-439E-B3D5-59B2CC5F39B0}" srcOrd="2" destOrd="0" presId="urn:microsoft.com/office/officeart/2005/8/layout/orgChart1"/>
    <dgm:cxn modelId="{DEBDEFE3-E89B-4376-A9E3-C1FEE8C83468}" type="presParOf" srcId="{5F673084-B07D-4E7E-BE83-99F88E812FBB}" destId="{F5AB78AC-83DD-4598-9873-374A6DB3CF93}" srcOrd="2" destOrd="0" presId="urn:microsoft.com/office/officeart/2005/8/layout/orgChart1"/>
    <dgm:cxn modelId="{6BCC9170-B4E7-4170-A146-C99BAF159C11}" type="presParOf" srcId="{5BB8ECB8-5A66-418A-B09E-961C3658EBED}" destId="{8D2E15E8-0419-4386-8D3F-7B9C3680D3B1}" srcOrd="2" destOrd="0" presId="urn:microsoft.com/office/officeart/2005/8/layout/orgChart1"/>
    <dgm:cxn modelId="{FD8F7F0F-9144-4E8D-B590-F4591CEAB97E}" type="presParOf" srcId="{8D2E15E8-0419-4386-8D3F-7B9C3680D3B1}" destId="{CE93BBC2-3C65-40D6-959A-74746B3D05A4}" srcOrd="0" destOrd="0" presId="urn:microsoft.com/office/officeart/2005/8/layout/orgChart1"/>
    <dgm:cxn modelId="{D0C69FFC-7909-4B7D-B546-28F5625F4473}" type="presParOf" srcId="{CE93BBC2-3C65-40D6-959A-74746B3D05A4}" destId="{53DF380B-31DA-4A10-ACB4-AB6D2E02F1E8}" srcOrd="0" destOrd="0" presId="urn:microsoft.com/office/officeart/2005/8/layout/orgChart1"/>
    <dgm:cxn modelId="{D79C3467-E4B7-4F7E-8D07-E243572FBD2A}" type="presParOf" srcId="{CE93BBC2-3C65-40D6-959A-74746B3D05A4}" destId="{D0CAB2A1-A870-4AA4-B300-63CA62A441ED}" srcOrd="1" destOrd="0" presId="urn:microsoft.com/office/officeart/2005/8/layout/orgChart1"/>
    <dgm:cxn modelId="{93EF664A-2D72-43CA-B2CE-B392FFC5D3B2}" type="presParOf" srcId="{8D2E15E8-0419-4386-8D3F-7B9C3680D3B1}" destId="{140D58D5-87DD-420C-A4FA-244EF688ED91}" srcOrd="1" destOrd="0" presId="urn:microsoft.com/office/officeart/2005/8/layout/orgChart1"/>
    <dgm:cxn modelId="{C8F86230-D286-4D4E-8C3E-E908A8CEA200}" type="presParOf" srcId="{8D2E15E8-0419-4386-8D3F-7B9C3680D3B1}" destId="{E2C154FB-FED0-4F7A-8302-99486CA5B59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55C382-C2FE-45DA-BA4A-1AE37A6AD8EC}" type="doc">
      <dgm:prSet loTypeId="urn:microsoft.com/office/officeart/2005/8/layout/orgChart1" loCatId="hierarchy" qsTypeId="urn:microsoft.com/office/officeart/2005/8/quickstyle/simple1" qsCatId="simple" csTypeId="urn:microsoft.com/office/officeart/2005/8/colors/accent2_2" csCatId="accent2" phldr="1"/>
      <dgm:spPr/>
      <dgm:t>
        <a:bodyPr/>
        <a:lstStyle/>
        <a:p>
          <a:endParaRPr lang="en-US"/>
        </a:p>
      </dgm:t>
    </dgm:pt>
    <dgm:pt modelId="{D6ADE50A-2E97-49D3-B0A4-03F5B99ED4F5}">
      <dgm:prSet phldrT="[Text]" custT="1"/>
      <dgm:spPr>
        <a:solidFill>
          <a:schemeClr val="accent1"/>
        </a:solidFill>
      </dgm:spPr>
      <dgm:t>
        <a:bodyPr/>
        <a:lstStyle/>
        <a:p>
          <a:r>
            <a:rPr lang="en-US" sz="2400" b="1" dirty="0">
              <a:solidFill>
                <a:schemeClr val="bg1"/>
              </a:solidFill>
              <a:latin typeface="+mn-lt"/>
            </a:rPr>
            <a:t>FOUNDATIONS</a:t>
          </a:r>
        </a:p>
        <a:p>
          <a:r>
            <a:rPr lang="en-US" sz="2400" b="0" dirty="0">
              <a:solidFill>
                <a:schemeClr val="bg1"/>
              </a:solidFill>
              <a:latin typeface="+mn-lt"/>
            </a:rPr>
            <a:t>1.1 Settings</a:t>
          </a:r>
        </a:p>
        <a:p>
          <a:r>
            <a:rPr lang="en-US" sz="2400" b="1" dirty="0">
              <a:solidFill>
                <a:srgbClr val="92D050"/>
              </a:solidFill>
              <a:latin typeface="+mn-lt"/>
            </a:rPr>
            <a:t>1.2 Routines</a:t>
          </a:r>
        </a:p>
        <a:p>
          <a:r>
            <a:rPr lang="en-US" sz="2400" dirty="0">
              <a:solidFill>
                <a:schemeClr val="bg1"/>
              </a:solidFill>
              <a:latin typeface="+mn-lt"/>
            </a:rPr>
            <a:t>1.3 Expectations</a:t>
          </a:r>
        </a:p>
      </dgm:t>
    </dgm:pt>
    <dgm:pt modelId="{0975BDC5-1E75-4CA0-8A3C-BD181E03A288}" type="parTrans" cxnId="{6BCD6F54-C935-49CE-B4BE-ABBE3095679B}">
      <dgm:prSet/>
      <dgm:spPr/>
      <dgm:t>
        <a:bodyPr/>
        <a:lstStyle/>
        <a:p>
          <a:endParaRPr lang="en-US"/>
        </a:p>
      </dgm:t>
    </dgm:pt>
    <dgm:pt modelId="{9E8E61C6-764F-4BB1-AC65-A297B5AEFE91}" type="sibTrans" cxnId="{6BCD6F54-C935-49CE-B4BE-ABBE3095679B}">
      <dgm:prSet/>
      <dgm:spPr/>
      <dgm:t>
        <a:bodyPr/>
        <a:lstStyle/>
        <a:p>
          <a:endParaRPr lang="en-US"/>
        </a:p>
      </dgm:t>
    </dgm:pt>
    <dgm:pt modelId="{6CF40401-BC6A-4F0A-A7C2-B0112E52831F}">
      <dgm:prSet phldrT="[Text]" custT="1"/>
      <dgm:spPr>
        <a:solidFill>
          <a:srgbClr val="00B050"/>
        </a:solidFill>
      </dgm:spPr>
      <dgm:t>
        <a:bodyPr/>
        <a:lstStyle/>
        <a:p>
          <a:r>
            <a:rPr lang="en-US" sz="2400" b="1" dirty="0">
              <a:solidFill>
                <a:schemeClr val="bg1"/>
              </a:solidFill>
              <a:latin typeface="+mn-lt"/>
            </a:rPr>
            <a:t>PRACTICES</a:t>
          </a:r>
        </a:p>
        <a:p>
          <a:endParaRPr lang="en-US" sz="1600" dirty="0">
            <a:latin typeface="Berlin Sans FB" panose="020E0602020502020306" pitchFamily="34" charset="0"/>
          </a:endParaRPr>
        </a:p>
      </dgm:t>
    </dgm:pt>
    <dgm:pt modelId="{AF6237AD-4083-4C61-856B-638A1DE6ED7F}" type="parTrans" cxnId="{BC1365C6-CCC4-4C11-8EBB-6B37D3795ECE}">
      <dgm:prSet/>
      <dgm:spPr/>
      <dgm:t>
        <a:bodyPr/>
        <a:lstStyle/>
        <a:p>
          <a:endParaRPr lang="en-US"/>
        </a:p>
      </dgm:t>
    </dgm:pt>
    <dgm:pt modelId="{4C00A67E-5FCA-40AE-90DF-EA2EC30F4AC5}" type="sibTrans" cxnId="{BC1365C6-CCC4-4C11-8EBB-6B37D3795ECE}">
      <dgm:prSet/>
      <dgm:spPr/>
      <dgm:t>
        <a:bodyPr/>
        <a:lstStyle/>
        <a:p>
          <a:endParaRPr lang="en-US"/>
        </a:p>
      </dgm:t>
    </dgm:pt>
    <dgm:pt modelId="{46FAC7B9-4AD0-4C25-94C9-993285D058ED}">
      <dgm:prSet phldrT="[Text]" custT="1"/>
      <dgm:spPr>
        <a:solidFill>
          <a:srgbClr val="00B050"/>
        </a:solidFill>
      </dgm:spPr>
      <dgm:t>
        <a:bodyPr/>
        <a:lstStyle/>
        <a:p>
          <a:r>
            <a:rPr lang="en-US" sz="2400" b="1" dirty="0">
              <a:solidFill>
                <a:schemeClr val="bg1"/>
              </a:solidFill>
              <a:latin typeface="+mn-lt"/>
            </a:rPr>
            <a:t>DATA SYSTEMS</a:t>
          </a:r>
        </a:p>
        <a:p>
          <a:r>
            <a:rPr lang="en-US" sz="1600" dirty="0">
              <a:solidFill>
                <a:schemeClr val="bg1"/>
              </a:solidFill>
              <a:latin typeface="+mn-lt"/>
            </a:rPr>
            <a:t>Counting</a:t>
          </a:r>
        </a:p>
        <a:p>
          <a:r>
            <a:rPr lang="en-US" sz="1600" dirty="0">
              <a:solidFill>
                <a:schemeClr val="bg1"/>
              </a:solidFill>
              <a:latin typeface="+mn-lt"/>
            </a:rPr>
            <a:t>Timing</a:t>
          </a:r>
        </a:p>
        <a:p>
          <a:r>
            <a:rPr lang="en-US" sz="1600" dirty="0">
              <a:solidFill>
                <a:schemeClr val="bg1"/>
              </a:solidFill>
              <a:latin typeface="+mn-lt"/>
            </a:rPr>
            <a:t>Sampling</a:t>
          </a:r>
        </a:p>
        <a:p>
          <a:r>
            <a:rPr lang="en-US" sz="1600" dirty="0">
              <a:solidFill>
                <a:schemeClr val="bg1"/>
              </a:solidFill>
              <a:latin typeface="+mn-lt"/>
            </a:rPr>
            <a:t>Office Discipline Referrals</a:t>
          </a:r>
        </a:p>
      </dgm:t>
    </dgm:pt>
    <dgm:pt modelId="{71EBD34F-4EEF-435B-8CCF-2A9441540A93}" type="parTrans" cxnId="{684EE526-F42C-49BE-BEBF-9ABD5EC5C7A7}">
      <dgm:prSet/>
      <dgm:spPr/>
      <dgm:t>
        <a:bodyPr/>
        <a:lstStyle/>
        <a:p>
          <a:endParaRPr lang="en-US"/>
        </a:p>
      </dgm:t>
    </dgm:pt>
    <dgm:pt modelId="{0A254F5D-2900-4B6F-AD74-85BFCDBF0EE3}" type="sibTrans" cxnId="{684EE526-F42C-49BE-BEBF-9ABD5EC5C7A7}">
      <dgm:prSet/>
      <dgm:spPr/>
      <dgm:t>
        <a:bodyPr/>
        <a:lstStyle/>
        <a:p>
          <a:endParaRPr lang="en-US"/>
        </a:p>
      </dgm:t>
    </dgm:pt>
    <dgm:pt modelId="{A82C3E75-E602-4B90-95FE-8F155188624E}">
      <dgm:prSet phldrT="[Text]" custT="1"/>
      <dgm:spPr>
        <a:solidFill>
          <a:srgbClr val="00B050"/>
        </a:solidFill>
      </dgm:spPr>
      <dgm:t>
        <a:bodyPr/>
        <a:lstStyle/>
        <a:p>
          <a:r>
            <a:rPr lang="en-US" sz="2000" b="1" dirty="0">
              <a:solidFill>
                <a:schemeClr val="bg1"/>
              </a:solidFill>
              <a:latin typeface="+mn-lt"/>
            </a:rPr>
            <a:t>PREVENTION</a:t>
          </a:r>
        </a:p>
        <a:p>
          <a:r>
            <a:rPr lang="en-US" sz="2000" dirty="0">
              <a:solidFill>
                <a:schemeClr val="bg1"/>
              </a:solidFill>
              <a:latin typeface="+mn-lt"/>
            </a:rPr>
            <a:t>2.1 Supervision</a:t>
          </a:r>
        </a:p>
        <a:p>
          <a:r>
            <a:rPr lang="en-US" sz="2000" dirty="0">
              <a:solidFill>
                <a:schemeClr val="bg1"/>
              </a:solidFill>
              <a:latin typeface="+mn-lt"/>
            </a:rPr>
            <a:t>2.2. Opportunity</a:t>
          </a:r>
        </a:p>
        <a:p>
          <a:r>
            <a:rPr lang="en-US" sz="2000" dirty="0">
              <a:solidFill>
                <a:schemeClr val="bg1"/>
              </a:solidFill>
              <a:latin typeface="+mn-lt"/>
            </a:rPr>
            <a:t>2.3 Acknowledgement</a:t>
          </a:r>
        </a:p>
        <a:p>
          <a:r>
            <a:rPr lang="en-US" sz="2000" dirty="0">
              <a:solidFill>
                <a:schemeClr val="bg1"/>
              </a:solidFill>
              <a:latin typeface="+mn-lt"/>
            </a:rPr>
            <a:t>2.4 Prompts and Pre-corrections</a:t>
          </a:r>
        </a:p>
      </dgm:t>
    </dgm:pt>
    <dgm:pt modelId="{3D14C199-EF82-4097-A018-71DBBECC22AF}" type="parTrans" cxnId="{6B8F8174-BC86-456D-BEF8-60A9461DD1E9}">
      <dgm:prSet/>
      <dgm:spPr/>
      <dgm:t>
        <a:bodyPr/>
        <a:lstStyle/>
        <a:p>
          <a:endParaRPr lang="en-US"/>
        </a:p>
      </dgm:t>
    </dgm:pt>
    <dgm:pt modelId="{BEEAB127-0818-42CE-A712-E946271EA5AC}" type="sibTrans" cxnId="{6B8F8174-BC86-456D-BEF8-60A9461DD1E9}">
      <dgm:prSet/>
      <dgm:spPr/>
      <dgm:t>
        <a:bodyPr/>
        <a:lstStyle/>
        <a:p>
          <a:endParaRPr lang="en-US"/>
        </a:p>
      </dgm:t>
    </dgm:pt>
    <dgm:pt modelId="{F0E0D50F-4D4A-45AA-92E4-29CF7CD9DB96}">
      <dgm:prSet phldrT="[Text]" custT="1"/>
      <dgm:spPr>
        <a:solidFill>
          <a:srgbClr val="00B050"/>
        </a:solidFill>
      </dgm:spPr>
      <dgm:t>
        <a:bodyPr/>
        <a:lstStyle/>
        <a:p>
          <a:pPr algn="ctr"/>
          <a:endParaRPr lang="en-US" sz="3200" b="1" dirty="0">
            <a:solidFill>
              <a:schemeClr val="accent6"/>
            </a:solidFill>
            <a:latin typeface="Berlin Sans FB" panose="020E0602020502020306" pitchFamily="34" charset="0"/>
          </a:endParaRPr>
        </a:p>
        <a:p>
          <a:pPr algn="ctr"/>
          <a:r>
            <a:rPr lang="en-US" sz="2000" b="1" dirty="0">
              <a:solidFill>
                <a:schemeClr val="bg1"/>
              </a:solidFill>
              <a:latin typeface="+mn-lt"/>
            </a:rPr>
            <a:t>RESPONSE</a:t>
          </a:r>
        </a:p>
        <a:p>
          <a:pPr algn="ctr"/>
          <a:r>
            <a:rPr lang="en-US" sz="2000" dirty="0">
              <a:solidFill>
                <a:schemeClr val="bg1"/>
              </a:solidFill>
              <a:latin typeface="+mn-lt"/>
            </a:rPr>
            <a:t>2.5 Error Corrections  </a:t>
          </a:r>
        </a:p>
        <a:p>
          <a:pPr algn="ctr"/>
          <a:r>
            <a:rPr lang="en-US" sz="2000" dirty="0">
              <a:solidFill>
                <a:schemeClr val="bg1"/>
              </a:solidFill>
              <a:latin typeface="+mn-lt"/>
            </a:rPr>
            <a:t>2.6 Planned Ignoring</a:t>
          </a:r>
        </a:p>
        <a:p>
          <a:pPr algn="ctr"/>
          <a:r>
            <a:rPr lang="en-US" sz="2000" dirty="0">
              <a:solidFill>
                <a:schemeClr val="bg1"/>
              </a:solidFill>
              <a:latin typeface="+mn-lt"/>
            </a:rPr>
            <a:t>2.6. Differential Reinforcement</a:t>
          </a:r>
        </a:p>
        <a:p>
          <a:pPr algn="ctr"/>
          <a:r>
            <a:rPr lang="en-US" sz="2000" dirty="0">
              <a:solidFill>
                <a:schemeClr val="bg1"/>
              </a:solidFill>
              <a:latin typeface="+mn-lt"/>
            </a:rPr>
            <a:t>2.6 Response Cost</a:t>
          </a:r>
        </a:p>
        <a:p>
          <a:pPr algn="ctr"/>
          <a:r>
            <a:rPr lang="en-US" sz="2000" dirty="0">
              <a:solidFill>
                <a:schemeClr val="bg1"/>
              </a:solidFill>
              <a:latin typeface="+mn-lt"/>
            </a:rPr>
            <a:t>2.6 Time Out </a:t>
          </a:r>
        </a:p>
        <a:p>
          <a:pPr algn="ctr"/>
          <a:endParaRPr lang="en-US" sz="2800" dirty="0">
            <a:latin typeface="Berlin Sans FB" panose="020E0602020502020306" pitchFamily="34" charset="0"/>
          </a:endParaRPr>
        </a:p>
      </dgm:t>
    </dgm:pt>
    <dgm:pt modelId="{49870DA3-4CB9-4269-A68D-446BF37F70DB}" type="parTrans" cxnId="{9A867A32-E039-4CE5-978C-1D1AA82F1CC6}">
      <dgm:prSet/>
      <dgm:spPr/>
      <dgm:t>
        <a:bodyPr/>
        <a:lstStyle/>
        <a:p>
          <a:endParaRPr lang="en-US"/>
        </a:p>
      </dgm:t>
    </dgm:pt>
    <dgm:pt modelId="{76B0749C-EC2C-4EFC-B25F-BE57522DF900}" type="sibTrans" cxnId="{9A867A32-E039-4CE5-978C-1D1AA82F1CC6}">
      <dgm:prSet/>
      <dgm:spPr/>
      <dgm:t>
        <a:bodyPr/>
        <a:lstStyle/>
        <a:p>
          <a:endParaRPr lang="en-US"/>
        </a:p>
      </dgm:t>
    </dgm:pt>
    <dgm:pt modelId="{5BB8ECB8-5A66-418A-B09E-961C3658EBED}" type="pres">
      <dgm:prSet presAssocID="{1655C382-C2FE-45DA-BA4A-1AE37A6AD8EC}" presName="hierChild1" presStyleCnt="0">
        <dgm:presLayoutVars>
          <dgm:orgChart val="1"/>
          <dgm:chPref val="1"/>
          <dgm:dir/>
          <dgm:animOne val="branch"/>
          <dgm:animLvl val="lvl"/>
          <dgm:resizeHandles/>
        </dgm:presLayoutVars>
      </dgm:prSet>
      <dgm:spPr/>
    </dgm:pt>
    <dgm:pt modelId="{025604C2-370D-4E86-A628-8EC163495DDE}" type="pres">
      <dgm:prSet presAssocID="{D6ADE50A-2E97-49D3-B0A4-03F5B99ED4F5}" presName="hierRoot1" presStyleCnt="0">
        <dgm:presLayoutVars>
          <dgm:hierBranch val="init"/>
        </dgm:presLayoutVars>
      </dgm:prSet>
      <dgm:spPr/>
    </dgm:pt>
    <dgm:pt modelId="{D2AED7C0-2A8F-4045-A519-8EC458E4DB31}" type="pres">
      <dgm:prSet presAssocID="{D6ADE50A-2E97-49D3-B0A4-03F5B99ED4F5}" presName="rootComposite1" presStyleCnt="0"/>
      <dgm:spPr/>
    </dgm:pt>
    <dgm:pt modelId="{C4778A84-30CA-4574-922E-FC09A5FD7543}" type="pres">
      <dgm:prSet presAssocID="{D6ADE50A-2E97-49D3-B0A4-03F5B99ED4F5}" presName="rootText1" presStyleLbl="node0" presStyleIdx="0" presStyleCnt="3" custScaleY="131821">
        <dgm:presLayoutVars>
          <dgm:chPref val="3"/>
        </dgm:presLayoutVars>
      </dgm:prSet>
      <dgm:spPr/>
    </dgm:pt>
    <dgm:pt modelId="{32EE159A-9451-4B6D-824E-B8C879DA2B6B}" type="pres">
      <dgm:prSet presAssocID="{D6ADE50A-2E97-49D3-B0A4-03F5B99ED4F5}" presName="rootConnector1" presStyleLbl="node1" presStyleIdx="0" presStyleCnt="0"/>
      <dgm:spPr/>
    </dgm:pt>
    <dgm:pt modelId="{06321632-4430-4BB0-AED6-BDC2DA20A3BC}" type="pres">
      <dgm:prSet presAssocID="{D6ADE50A-2E97-49D3-B0A4-03F5B99ED4F5}" presName="hierChild2" presStyleCnt="0"/>
      <dgm:spPr/>
    </dgm:pt>
    <dgm:pt modelId="{79D55E6A-7A1E-4047-BB18-244A4A015ACF}" type="pres">
      <dgm:prSet presAssocID="{D6ADE50A-2E97-49D3-B0A4-03F5B99ED4F5}" presName="hierChild3" presStyleCnt="0"/>
      <dgm:spPr/>
    </dgm:pt>
    <dgm:pt modelId="{5F673084-B07D-4E7E-BE83-99F88E812FBB}" type="pres">
      <dgm:prSet presAssocID="{6CF40401-BC6A-4F0A-A7C2-B0112E52831F}" presName="hierRoot1" presStyleCnt="0">
        <dgm:presLayoutVars>
          <dgm:hierBranch val="init"/>
        </dgm:presLayoutVars>
      </dgm:prSet>
      <dgm:spPr/>
    </dgm:pt>
    <dgm:pt modelId="{5B86F04E-1D74-437B-A203-AB0BCF2315F8}" type="pres">
      <dgm:prSet presAssocID="{6CF40401-BC6A-4F0A-A7C2-B0112E52831F}" presName="rootComposite1" presStyleCnt="0"/>
      <dgm:spPr/>
    </dgm:pt>
    <dgm:pt modelId="{7F04A500-9013-4F9B-BDFA-4D1A53D63F9C}" type="pres">
      <dgm:prSet presAssocID="{6CF40401-BC6A-4F0A-A7C2-B0112E52831F}" presName="rootText1" presStyleLbl="node0" presStyleIdx="1" presStyleCnt="3">
        <dgm:presLayoutVars>
          <dgm:chPref val="3"/>
        </dgm:presLayoutVars>
      </dgm:prSet>
      <dgm:spPr/>
    </dgm:pt>
    <dgm:pt modelId="{DE66320B-7094-4983-8757-22229FE60ED5}" type="pres">
      <dgm:prSet presAssocID="{6CF40401-BC6A-4F0A-A7C2-B0112E52831F}" presName="rootConnector1" presStyleLbl="node1" presStyleIdx="0" presStyleCnt="0"/>
      <dgm:spPr/>
    </dgm:pt>
    <dgm:pt modelId="{1ADAB54F-A5CE-41EF-9383-278CD9FC99AF}" type="pres">
      <dgm:prSet presAssocID="{6CF40401-BC6A-4F0A-A7C2-B0112E52831F}" presName="hierChild2" presStyleCnt="0"/>
      <dgm:spPr/>
    </dgm:pt>
    <dgm:pt modelId="{5918E369-AE10-4A56-9067-A97BC19A8A31}" type="pres">
      <dgm:prSet presAssocID="{3D14C199-EF82-4097-A018-71DBBECC22AF}" presName="Name37" presStyleLbl="parChTrans1D2" presStyleIdx="0" presStyleCnt="2"/>
      <dgm:spPr/>
    </dgm:pt>
    <dgm:pt modelId="{772AD826-6328-45CB-AB1A-FD6EA8715C32}" type="pres">
      <dgm:prSet presAssocID="{A82C3E75-E602-4B90-95FE-8F155188624E}" presName="hierRoot2" presStyleCnt="0">
        <dgm:presLayoutVars>
          <dgm:hierBranch val="init"/>
        </dgm:presLayoutVars>
      </dgm:prSet>
      <dgm:spPr/>
    </dgm:pt>
    <dgm:pt modelId="{4AA72A36-B66E-4F86-815D-1A9249CE02CF}" type="pres">
      <dgm:prSet presAssocID="{A82C3E75-E602-4B90-95FE-8F155188624E}" presName="rootComposite" presStyleCnt="0"/>
      <dgm:spPr/>
    </dgm:pt>
    <dgm:pt modelId="{CBF8F482-3720-4136-976B-D1AD6B06728D}" type="pres">
      <dgm:prSet presAssocID="{A82C3E75-E602-4B90-95FE-8F155188624E}" presName="rootText" presStyleLbl="node2" presStyleIdx="0" presStyleCnt="2" custScaleX="169946" custScaleY="227410" custLinFactNeighborX="1581" custLinFactNeighborY="3028">
        <dgm:presLayoutVars>
          <dgm:chPref val="3"/>
        </dgm:presLayoutVars>
      </dgm:prSet>
      <dgm:spPr/>
    </dgm:pt>
    <dgm:pt modelId="{2E7C8020-1EED-43C9-A25C-497C9F0E0CBA}" type="pres">
      <dgm:prSet presAssocID="{A82C3E75-E602-4B90-95FE-8F155188624E}" presName="rootConnector" presStyleLbl="node2" presStyleIdx="0" presStyleCnt="2"/>
      <dgm:spPr/>
    </dgm:pt>
    <dgm:pt modelId="{B6ADC43E-8B16-46F7-A17A-2FC8F2A914AE}" type="pres">
      <dgm:prSet presAssocID="{A82C3E75-E602-4B90-95FE-8F155188624E}" presName="hierChild4" presStyleCnt="0"/>
      <dgm:spPr/>
    </dgm:pt>
    <dgm:pt modelId="{A22D29DC-84A6-4052-9384-38358875DB2F}" type="pres">
      <dgm:prSet presAssocID="{A82C3E75-E602-4B90-95FE-8F155188624E}" presName="hierChild5" presStyleCnt="0"/>
      <dgm:spPr/>
    </dgm:pt>
    <dgm:pt modelId="{F8C1C555-9EEB-4261-AE56-6CA5A09E4ACC}" type="pres">
      <dgm:prSet presAssocID="{49870DA3-4CB9-4269-A68D-446BF37F70DB}" presName="Name37" presStyleLbl="parChTrans1D2" presStyleIdx="1" presStyleCnt="2"/>
      <dgm:spPr/>
    </dgm:pt>
    <dgm:pt modelId="{13339FAC-6778-4AC3-B727-F544AD4C05F6}" type="pres">
      <dgm:prSet presAssocID="{F0E0D50F-4D4A-45AA-92E4-29CF7CD9DB96}" presName="hierRoot2" presStyleCnt="0">
        <dgm:presLayoutVars>
          <dgm:hierBranch val="init"/>
        </dgm:presLayoutVars>
      </dgm:prSet>
      <dgm:spPr/>
    </dgm:pt>
    <dgm:pt modelId="{D249354C-1494-4E77-9CDA-F21278044BDB}" type="pres">
      <dgm:prSet presAssocID="{F0E0D50F-4D4A-45AA-92E4-29CF7CD9DB96}" presName="rootComposite" presStyleCnt="0"/>
      <dgm:spPr/>
    </dgm:pt>
    <dgm:pt modelId="{195387F4-C903-475C-9C27-5A17E494D4D1}" type="pres">
      <dgm:prSet presAssocID="{F0E0D50F-4D4A-45AA-92E4-29CF7CD9DB96}" presName="rootText" presStyleLbl="node2" presStyleIdx="1" presStyleCnt="2" custScaleX="107318" custScaleY="218209" custLinFactNeighborX="16312" custLinFactNeighborY="3585">
        <dgm:presLayoutVars>
          <dgm:chPref val="3"/>
        </dgm:presLayoutVars>
      </dgm:prSet>
      <dgm:spPr/>
    </dgm:pt>
    <dgm:pt modelId="{BEFFD60C-9805-44E3-B047-202D0ADE8ED4}" type="pres">
      <dgm:prSet presAssocID="{F0E0D50F-4D4A-45AA-92E4-29CF7CD9DB96}" presName="rootConnector" presStyleLbl="node2" presStyleIdx="1" presStyleCnt="2"/>
      <dgm:spPr/>
    </dgm:pt>
    <dgm:pt modelId="{7F267ED6-E8BF-4FA0-9941-E6339EAE1BE5}" type="pres">
      <dgm:prSet presAssocID="{F0E0D50F-4D4A-45AA-92E4-29CF7CD9DB96}" presName="hierChild4" presStyleCnt="0"/>
      <dgm:spPr/>
    </dgm:pt>
    <dgm:pt modelId="{790C5079-7FEC-439E-B3D5-59B2CC5F39B0}" type="pres">
      <dgm:prSet presAssocID="{F0E0D50F-4D4A-45AA-92E4-29CF7CD9DB96}" presName="hierChild5" presStyleCnt="0"/>
      <dgm:spPr/>
    </dgm:pt>
    <dgm:pt modelId="{F5AB78AC-83DD-4598-9873-374A6DB3CF93}" type="pres">
      <dgm:prSet presAssocID="{6CF40401-BC6A-4F0A-A7C2-B0112E52831F}" presName="hierChild3" presStyleCnt="0"/>
      <dgm:spPr/>
    </dgm:pt>
    <dgm:pt modelId="{8D2E15E8-0419-4386-8D3F-7B9C3680D3B1}" type="pres">
      <dgm:prSet presAssocID="{46FAC7B9-4AD0-4C25-94C9-993285D058ED}" presName="hierRoot1" presStyleCnt="0">
        <dgm:presLayoutVars>
          <dgm:hierBranch val="init"/>
        </dgm:presLayoutVars>
      </dgm:prSet>
      <dgm:spPr/>
    </dgm:pt>
    <dgm:pt modelId="{CE93BBC2-3C65-40D6-959A-74746B3D05A4}" type="pres">
      <dgm:prSet presAssocID="{46FAC7B9-4AD0-4C25-94C9-993285D058ED}" presName="rootComposite1" presStyleCnt="0"/>
      <dgm:spPr/>
    </dgm:pt>
    <dgm:pt modelId="{53DF380B-31DA-4A10-ACB4-AB6D2E02F1E8}" type="pres">
      <dgm:prSet presAssocID="{46FAC7B9-4AD0-4C25-94C9-993285D058ED}" presName="rootText1" presStyleLbl="node0" presStyleIdx="2" presStyleCnt="3" custScaleY="127357">
        <dgm:presLayoutVars>
          <dgm:chPref val="3"/>
        </dgm:presLayoutVars>
      </dgm:prSet>
      <dgm:spPr/>
    </dgm:pt>
    <dgm:pt modelId="{D0CAB2A1-A870-4AA4-B300-63CA62A441ED}" type="pres">
      <dgm:prSet presAssocID="{46FAC7B9-4AD0-4C25-94C9-993285D058ED}" presName="rootConnector1" presStyleLbl="node1" presStyleIdx="0" presStyleCnt="0"/>
      <dgm:spPr/>
    </dgm:pt>
    <dgm:pt modelId="{140D58D5-87DD-420C-A4FA-244EF688ED91}" type="pres">
      <dgm:prSet presAssocID="{46FAC7B9-4AD0-4C25-94C9-993285D058ED}" presName="hierChild2" presStyleCnt="0"/>
      <dgm:spPr/>
    </dgm:pt>
    <dgm:pt modelId="{E2C154FB-FED0-4F7A-8302-99486CA5B595}" type="pres">
      <dgm:prSet presAssocID="{46FAC7B9-4AD0-4C25-94C9-993285D058ED}" presName="hierChild3" presStyleCnt="0"/>
      <dgm:spPr/>
    </dgm:pt>
  </dgm:ptLst>
  <dgm:cxnLst>
    <dgm:cxn modelId="{E1A1A509-DBE4-4A5E-B4A0-F6C51D8D8CB3}" type="presOf" srcId="{A82C3E75-E602-4B90-95FE-8F155188624E}" destId="{CBF8F482-3720-4136-976B-D1AD6B06728D}" srcOrd="0" destOrd="0" presId="urn:microsoft.com/office/officeart/2005/8/layout/orgChart1"/>
    <dgm:cxn modelId="{4988210F-0829-4C94-9BB3-9460BA64900C}" type="presOf" srcId="{D6ADE50A-2E97-49D3-B0A4-03F5B99ED4F5}" destId="{C4778A84-30CA-4574-922E-FC09A5FD7543}" srcOrd="0" destOrd="0" presId="urn:microsoft.com/office/officeart/2005/8/layout/orgChart1"/>
    <dgm:cxn modelId="{F6B92117-5BC5-4874-BD51-42D347C3CD0B}" type="presOf" srcId="{49870DA3-4CB9-4269-A68D-446BF37F70DB}" destId="{F8C1C555-9EEB-4261-AE56-6CA5A09E4ACC}" srcOrd="0" destOrd="0" presId="urn:microsoft.com/office/officeart/2005/8/layout/orgChart1"/>
    <dgm:cxn modelId="{684EE526-F42C-49BE-BEBF-9ABD5EC5C7A7}" srcId="{1655C382-C2FE-45DA-BA4A-1AE37A6AD8EC}" destId="{46FAC7B9-4AD0-4C25-94C9-993285D058ED}" srcOrd="2" destOrd="0" parTransId="{71EBD34F-4EEF-435B-8CCF-2A9441540A93}" sibTransId="{0A254F5D-2900-4B6F-AD74-85BFCDBF0EE3}"/>
    <dgm:cxn modelId="{9A867A32-E039-4CE5-978C-1D1AA82F1CC6}" srcId="{6CF40401-BC6A-4F0A-A7C2-B0112E52831F}" destId="{F0E0D50F-4D4A-45AA-92E4-29CF7CD9DB96}" srcOrd="1" destOrd="0" parTransId="{49870DA3-4CB9-4269-A68D-446BF37F70DB}" sibTransId="{76B0749C-EC2C-4EFC-B25F-BE57522DF900}"/>
    <dgm:cxn modelId="{AE6C045C-10AC-4070-AF3D-736773E1FB6D}" type="presOf" srcId="{1655C382-C2FE-45DA-BA4A-1AE37A6AD8EC}" destId="{5BB8ECB8-5A66-418A-B09E-961C3658EBED}" srcOrd="0" destOrd="0" presId="urn:microsoft.com/office/officeart/2005/8/layout/orgChart1"/>
    <dgm:cxn modelId="{406A8463-E2BC-42A6-ADAE-AF5089A50018}" type="presOf" srcId="{3D14C199-EF82-4097-A018-71DBBECC22AF}" destId="{5918E369-AE10-4A56-9067-A97BC19A8A31}" srcOrd="0" destOrd="0" presId="urn:microsoft.com/office/officeart/2005/8/layout/orgChart1"/>
    <dgm:cxn modelId="{ECA4E244-0254-498A-A94A-0FA12663D112}" type="presOf" srcId="{F0E0D50F-4D4A-45AA-92E4-29CF7CD9DB96}" destId="{195387F4-C903-475C-9C27-5A17E494D4D1}" srcOrd="0" destOrd="0" presId="urn:microsoft.com/office/officeart/2005/8/layout/orgChart1"/>
    <dgm:cxn modelId="{6BCD6F54-C935-49CE-B4BE-ABBE3095679B}" srcId="{1655C382-C2FE-45DA-BA4A-1AE37A6AD8EC}" destId="{D6ADE50A-2E97-49D3-B0A4-03F5B99ED4F5}" srcOrd="0" destOrd="0" parTransId="{0975BDC5-1E75-4CA0-8A3C-BD181E03A288}" sibTransId="{9E8E61C6-764F-4BB1-AC65-A297B5AEFE91}"/>
    <dgm:cxn modelId="{6B8F8174-BC86-456D-BEF8-60A9461DD1E9}" srcId="{6CF40401-BC6A-4F0A-A7C2-B0112E52831F}" destId="{A82C3E75-E602-4B90-95FE-8F155188624E}" srcOrd="0" destOrd="0" parTransId="{3D14C199-EF82-4097-A018-71DBBECC22AF}" sibTransId="{BEEAB127-0818-42CE-A712-E946271EA5AC}"/>
    <dgm:cxn modelId="{AC1D4555-4586-47B7-ACFF-C529781F03C8}" type="presOf" srcId="{F0E0D50F-4D4A-45AA-92E4-29CF7CD9DB96}" destId="{BEFFD60C-9805-44E3-B047-202D0ADE8ED4}" srcOrd="1" destOrd="0" presId="urn:microsoft.com/office/officeart/2005/8/layout/orgChart1"/>
    <dgm:cxn modelId="{83E38EAB-8A79-4101-BC22-57AAD144EADA}" type="presOf" srcId="{6CF40401-BC6A-4F0A-A7C2-B0112E52831F}" destId="{7F04A500-9013-4F9B-BDFA-4D1A53D63F9C}" srcOrd="0" destOrd="0" presId="urn:microsoft.com/office/officeart/2005/8/layout/orgChart1"/>
    <dgm:cxn modelId="{904B48B0-44E3-4515-A15F-292C0B80C042}" type="presOf" srcId="{6CF40401-BC6A-4F0A-A7C2-B0112E52831F}" destId="{DE66320B-7094-4983-8757-22229FE60ED5}" srcOrd="1" destOrd="0" presId="urn:microsoft.com/office/officeart/2005/8/layout/orgChart1"/>
    <dgm:cxn modelId="{7FC9F1B5-FC21-4A94-84E4-9C3E2DE290D5}" type="presOf" srcId="{46FAC7B9-4AD0-4C25-94C9-993285D058ED}" destId="{D0CAB2A1-A870-4AA4-B300-63CA62A441ED}" srcOrd="1" destOrd="0" presId="urn:microsoft.com/office/officeart/2005/8/layout/orgChart1"/>
    <dgm:cxn modelId="{BC1365C6-CCC4-4C11-8EBB-6B37D3795ECE}" srcId="{1655C382-C2FE-45DA-BA4A-1AE37A6AD8EC}" destId="{6CF40401-BC6A-4F0A-A7C2-B0112E52831F}" srcOrd="1" destOrd="0" parTransId="{AF6237AD-4083-4C61-856B-638A1DE6ED7F}" sibTransId="{4C00A67E-5FCA-40AE-90DF-EA2EC30F4AC5}"/>
    <dgm:cxn modelId="{1D0560CD-EAD0-4087-85CD-507B6C7BE5C4}" type="presOf" srcId="{A82C3E75-E602-4B90-95FE-8F155188624E}" destId="{2E7C8020-1EED-43C9-A25C-497C9F0E0CBA}" srcOrd="1" destOrd="0" presId="urn:microsoft.com/office/officeart/2005/8/layout/orgChart1"/>
    <dgm:cxn modelId="{A75BFDCE-6F34-44FF-B788-F00C2802CE4B}" type="presOf" srcId="{46FAC7B9-4AD0-4C25-94C9-993285D058ED}" destId="{53DF380B-31DA-4A10-ACB4-AB6D2E02F1E8}" srcOrd="0" destOrd="0" presId="urn:microsoft.com/office/officeart/2005/8/layout/orgChart1"/>
    <dgm:cxn modelId="{966CCAEE-C357-402D-A5C0-59131805620F}" type="presOf" srcId="{D6ADE50A-2E97-49D3-B0A4-03F5B99ED4F5}" destId="{32EE159A-9451-4B6D-824E-B8C879DA2B6B}" srcOrd="1" destOrd="0" presId="urn:microsoft.com/office/officeart/2005/8/layout/orgChart1"/>
    <dgm:cxn modelId="{3FA3C013-AE10-4EEB-8D98-119E017D4CC1}" type="presParOf" srcId="{5BB8ECB8-5A66-418A-B09E-961C3658EBED}" destId="{025604C2-370D-4E86-A628-8EC163495DDE}" srcOrd="0" destOrd="0" presId="urn:microsoft.com/office/officeart/2005/8/layout/orgChart1"/>
    <dgm:cxn modelId="{6015D03A-602A-40E3-8733-5AE47AE2B643}" type="presParOf" srcId="{025604C2-370D-4E86-A628-8EC163495DDE}" destId="{D2AED7C0-2A8F-4045-A519-8EC458E4DB31}" srcOrd="0" destOrd="0" presId="urn:microsoft.com/office/officeart/2005/8/layout/orgChart1"/>
    <dgm:cxn modelId="{83547E2B-431F-4A1B-9BFD-6E55BBF4E7F1}" type="presParOf" srcId="{D2AED7C0-2A8F-4045-A519-8EC458E4DB31}" destId="{C4778A84-30CA-4574-922E-FC09A5FD7543}" srcOrd="0" destOrd="0" presId="urn:microsoft.com/office/officeart/2005/8/layout/orgChart1"/>
    <dgm:cxn modelId="{C227F47F-196C-44A1-B554-1DAD73308C7B}" type="presParOf" srcId="{D2AED7C0-2A8F-4045-A519-8EC458E4DB31}" destId="{32EE159A-9451-4B6D-824E-B8C879DA2B6B}" srcOrd="1" destOrd="0" presId="urn:microsoft.com/office/officeart/2005/8/layout/orgChart1"/>
    <dgm:cxn modelId="{1BCE6A78-594D-41CB-8C7C-C4A627EB5762}" type="presParOf" srcId="{025604C2-370D-4E86-A628-8EC163495DDE}" destId="{06321632-4430-4BB0-AED6-BDC2DA20A3BC}" srcOrd="1" destOrd="0" presId="urn:microsoft.com/office/officeart/2005/8/layout/orgChart1"/>
    <dgm:cxn modelId="{40F7E1FB-58E5-4A7E-AFBF-5F100E5803CE}" type="presParOf" srcId="{025604C2-370D-4E86-A628-8EC163495DDE}" destId="{79D55E6A-7A1E-4047-BB18-244A4A015ACF}" srcOrd="2" destOrd="0" presId="urn:microsoft.com/office/officeart/2005/8/layout/orgChart1"/>
    <dgm:cxn modelId="{331D6B83-2AEC-46A3-9CA8-A6342FFD613F}" type="presParOf" srcId="{5BB8ECB8-5A66-418A-B09E-961C3658EBED}" destId="{5F673084-B07D-4E7E-BE83-99F88E812FBB}" srcOrd="1" destOrd="0" presId="urn:microsoft.com/office/officeart/2005/8/layout/orgChart1"/>
    <dgm:cxn modelId="{D70F31A4-B1AB-4A31-97EF-90C31DC3D459}" type="presParOf" srcId="{5F673084-B07D-4E7E-BE83-99F88E812FBB}" destId="{5B86F04E-1D74-437B-A203-AB0BCF2315F8}" srcOrd="0" destOrd="0" presId="urn:microsoft.com/office/officeart/2005/8/layout/orgChart1"/>
    <dgm:cxn modelId="{98EC8136-7E54-4911-B388-B8EF65192C05}" type="presParOf" srcId="{5B86F04E-1D74-437B-A203-AB0BCF2315F8}" destId="{7F04A500-9013-4F9B-BDFA-4D1A53D63F9C}" srcOrd="0" destOrd="0" presId="urn:microsoft.com/office/officeart/2005/8/layout/orgChart1"/>
    <dgm:cxn modelId="{87A4DAAE-AC4F-418D-91CC-822A2068D2BD}" type="presParOf" srcId="{5B86F04E-1D74-437B-A203-AB0BCF2315F8}" destId="{DE66320B-7094-4983-8757-22229FE60ED5}" srcOrd="1" destOrd="0" presId="urn:microsoft.com/office/officeart/2005/8/layout/orgChart1"/>
    <dgm:cxn modelId="{CE181196-8C8C-46A2-9441-16D10A2E4C06}" type="presParOf" srcId="{5F673084-B07D-4E7E-BE83-99F88E812FBB}" destId="{1ADAB54F-A5CE-41EF-9383-278CD9FC99AF}" srcOrd="1" destOrd="0" presId="urn:microsoft.com/office/officeart/2005/8/layout/orgChart1"/>
    <dgm:cxn modelId="{4F45115E-C231-4FDA-A41E-D4815428145F}" type="presParOf" srcId="{1ADAB54F-A5CE-41EF-9383-278CD9FC99AF}" destId="{5918E369-AE10-4A56-9067-A97BC19A8A31}" srcOrd="0" destOrd="0" presId="urn:microsoft.com/office/officeart/2005/8/layout/orgChart1"/>
    <dgm:cxn modelId="{AF48961C-B0F8-4943-9261-3C0E66BD8D46}" type="presParOf" srcId="{1ADAB54F-A5CE-41EF-9383-278CD9FC99AF}" destId="{772AD826-6328-45CB-AB1A-FD6EA8715C32}" srcOrd="1" destOrd="0" presId="urn:microsoft.com/office/officeart/2005/8/layout/orgChart1"/>
    <dgm:cxn modelId="{2EC50BD7-B87D-42E8-959F-A7239E5B0D37}" type="presParOf" srcId="{772AD826-6328-45CB-AB1A-FD6EA8715C32}" destId="{4AA72A36-B66E-4F86-815D-1A9249CE02CF}" srcOrd="0" destOrd="0" presId="urn:microsoft.com/office/officeart/2005/8/layout/orgChart1"/>
    <dgm:cxn modelId="{BA2F42EE-4EA3-431A-9C64-6EE6486E3DCB}" type="presParOf" srcId="{4AA72A36-B66E-4F86-815D-1A9249CE02CF}" destId="{CBF8F482-3720-4136-976B-D1AD6B06728D}" srcOrd="0" destOrd="0" presId="urn:microsoft.com/office/officeart/2005/8/layout/orgChart1"/>
    <dgm:cxn modelId="{8E4D3C13-0673-4AC7-B8BA-02DD479DDA35}" type="presParOf" srcId="{4AA72A36-B66E-4F86-815D-1A9249CE02CF}" destId="{2E7C8020-1EED-43C9-A25C-497C9F0E0CBA}" srcOrd="1" destOrd="0" presId="urn:microsoft.com/office/officeart/2005/8/layout/orgChart1"/>
    <dgm:cxn modelId="{56C38E81-5C46-48AB-AB63-EB79001C1B14}" type="presParOf" srcId="{772AD826-6328-45CB-AB1A-FD6EA8715C32}" destId="{B6ADC43E-8B16-46F7-A17A-2FC8F2A914AE}" srcOrd="1" destOrd="0" presId="urn:microsoft.com/office/officeart/2005/8/layout/orgChart1"/>
    <dgm:cxn modelId="{9F5CD541-C2D6-4AE5-B95B-E36C1726D638}" type="presParOf" srcId="{772AD826-6328-45CB-AB1A-FD6EA8715C32}" destId="{A22D29DC-84A6-4052-9384-38358875DB2F}" srcOrd="2" destOrd="0" presId="urn:microsoft.com/office/officeart/2005/8/layout/orgChart1"/>
    <dgm:cxn modelId="{A430FC6B-A696-47E0-811A-A2C93D383EB1}" type="presParOf" srcId="{1ADAB54F-A5CE-41EF-9383-278CD9FC99AF}" destId="{F8C1C555-9EEB-4261-AE56-6CA5A09E4ACC}" srcOrd="2" destOrd="0" presId="urn:microsoft.com/office/officeart/2005/8/layout/orgChart1"/>
    <dgm:cxn modelId="{0134C73D-A88E-4919-B6AF-346546934EC3}" type="presParOf" srcId="{1ADAB54F-A5CE-41EF-9383-278CD9FC99AF}" destId="{13339FAC-6778-4AC3-B727-F544AD4C05F6}" srcOrd="3" destOrd="0" presId="urn:microsoft.com/office/officeart/2005/8/layout/orgChart1"/>
    <dgm:cxn modelId="{4277F105-E6AF-4691-BBAE-DF002B3E3FB0}" type="presParOf" srcId="{13339FAC-6778-4AC3-B727-F544AD4C05F6}" destId="{D249354C-1494-4E77-9CDA-F21278044BDB}" srcOrd="0" destOrd="0" presId="urn:microsoft.com/office/officeart/2005/8/layout/orgChart1"/>
    <dgm:cxn modelId="{2738A8F2-0FA4-402D-89E5-13EED510CA2D}" type="presParOf" srcId="{D249354C-1494-4E77-9CDA-F21278044BDB}" destId="{195387F4-C903-475C-9C27-5A17E494D4D1}" srcOrd="0" destOrd="0" presId="urn:microsoft.com/office/officeart/2005/8/layout/orgChart1"/>
    <dgm:cxn modelId="{FAAE1A5A-FD01-49F2-9A7B-D590BEC0153D}" type="presParOf" srcId="{D249354C-1494-4E77-9CDA-F21278044BDB}" destId="{BEFFD60C-9805-44E3-B047-202D0ADE8ED4}" srcOrd="1" destOrd="0" presId="urn:microsoft.com/office/officeart/2005/8/layout/orgChart1"/>
    <dgm:cxn modelId="{711D659E-554F-4FBF-9412-4BE18BD26386}" type="presParOf" srcId="{13339FAC-6778-4AC3-B727-F544AD4C05F6}" destId="{7F267ED6-E8BF-4FA0-9941-E6339EAE1BE5}" srcOrd="1" destOrd="0" presId="urn:microsoft.com/office/officeart/2005/8/layout/orgChart1"/>
    <dgm:cxn modelId="{9751BEF1-F3D2-4503-8AFF-4505DEA9C381}" type="presParOf" srcId="{13339FAC-6778-4AC3-B727-F544AD4C05F6}" destId="{790C5079-7FEC-439E-B3D5-59B2CC5F39B0}" srcOrd="2" destOrd="0" presId="urn:microsoft.com/office/officeart/2005/8/layout/orgChart1"/>
    <dgm:cxn modelId="{DEBDEFE3-E89B-4376-A9E3-C1FEE8C83468}" type="presParOf" srcId="{5F673084-B07D-4E7E-BE83-99F88E812FBB}" destId="{F5AB78AC-83DD-4598-9873-374A6DB3CF93}" srcOrd="2" destOrd="0" presId="urn:microsoft.com/office/officeart/2005/8/layout/orgChart1"/>
    <dgm:cxn modelId="{6BCC9170-B4E7-4170-A146-C99BAF159C11}" type="presParOf" srcId="{5BB8ECB8-5A66-418A-B09E-961C3658EBED}" destId="{8D2E15E8-0419-4386-8D3F-7B9C3680D3B1}" srcOrd="2" destOrd="0" presId="urn:microsoft.com/office/officeart/2005/8/layout/orgChart1"/>
    <dgm:cxn modelId="{FD8F7F0F-9144-4E8D-B590-F4591CEAB97E}" type="presParOf" srcId="{8D2E15E8-0419-4386-8D3F-7B9C3680D3B1}" destId="{CE93BBC2-3C65-40D6-959A-74746B3D05A4}" srcOrd="0" destOrd="0" presId="urn:microsoft.com/office/officeart/2005/8/layout/orgChart1"/>
    <dgm:cxn modelId="{D0C69FFC-7909-4B7D-B546-28F5625F4473}" type="presParOf" srcId="{CE93BBC2-3C65-40D6-959A-74746B3D05A4}" destId="{53DF380B-31DA-4A10-ACB4-AB6D2E02F1E8}" srcOrd="0" destOrd="0" presId="urn:microsoft.com/office/officeart/2005/8/layout/orgChart1"/>
    <dgm:cxn modelId="{D79C3467-E4B7-4F7E-8D07-E243572FBD2A}" type="presParOf" srcId="{CE93BBC2-3C65-40D6-959A-74746B3D05A4}" destId="{D0CAB2A1-A870-4AA4-B300-63CA62A441ED}" srcOrd="1" destOrd="0" presId="urn:microsoft.com/office/officeart/2005/8/layout/orgChart1"/>
    <dgm:cxn modelId="{93EF664A-2D72-43CA-B2CE-B392FFC5D3B2}" type="presParOf" srcId="{8D2E15E8-0419-4386-8D3F-7B9C3680D3B1}" destId="{140D58D5-87DD-420C-A4FA-244EF688ED91}" srcOrd="1" destOrd="0" presId="urn:microsoft.com/office/officeart/2005/8/layout/orgChart1"/>
    <dgm:cxn modelId="{C8F86230-D286-4D4E-8C3E-E908A8CEA200}" type="presParOf" srcId="{8D2E15E8-0419-4386-8D3F-7B9C3680D3B1}" destId="{E2C154FB-FED0-4F7A-8302-99486CA5B59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55C382-C2FE-45DA-BA4A-1AE37A6AD8EC}" type="doc">
      <dgm:prSet loTypeId="urn:microsoft.com/office/officeart/2005/8/layout/orgChart1" loCatId="hierarchy" qsTypeId="urn:microsoft.com/office/officeart/2005/8/quickstyle/simple1" qsCatId="simple" csTypeId="urn:microsoft.com/office/officeart/2005/8/colors/accent2_2" csCatId="accent2" phldr="1"/>
      <dgm:spPr/>
      <dgm:t>
        <a:bodyPr/>
        <a:lstStyle/>
        <a:p>
          <a:endParaRPr lang="en-US"/>
        </a:p>
      </dgm:t>
    </dgm:pt>
    <dgm:pt modelId="{D6ADE50A-2E97-49D3-B0A4-03F5B99ED4F5}">
      <dgm:prSet phldrT="[Text]" custT="1"/>
      <dgm:spPr>
        <a:solidFill>
          <a:schemeClr val="accent1"/>
        </a:solidFill>
      </dgm:spPr>
      <dgm:t>
        <a:bodyPr/>
        <a:lstStyle/>
        <a:p>
          <a:r>
            <a:rPr lang="en-US" sz="2400" b="1" dirty="0">
              <a:solidFill>
                <a:schemeClr val="bg1"/>
              </a:solidFill>
              <a:latin typeface="+mn-lt"/>
            </a:rPr>
            <a:t>FOUNDATIONS</a:t>
          </a:r>
        </a:p>
        <a:p>
          <a:r>
            <a:rPr lang="en-US" sz="2400" b="0" dirty="0">
              <a:solidFill>
                <a:schemeClr val="bg1"/>
              </a:solidFill>
              <a:latin typeface="+mn-lt"/>
            </a:rPr>
            <a:t>1.1 Settings</a:t>
          </a:r>
        </a:p>
        <a:p>
          <a:r>
            <a:rPr lang="en-US" sz="2400" b="1" dirty="0">
              <a:solidFill>
                <a:schemeClr val="bg1"/>
              </a:solidFill>
              <a:latin typeface="+mn-lt"/>
            </a:rPr>
            <a:t>1.2 Routines</a:t>
          </a:r>
        </a:p>
        <a:p>
          <a:r>
            <a:rPr lang="en-US" sz="2400" dirty="0">
              <a:solidFill>
                <a:schemeClr val="bg1"/>
              </a:solidFill>
              <a:latin typeface="+mn-lt"/>
            </a:rPr>
            <a:t>1.3 Expectations</a:t>
          </a:r>
        </a:p>
      </dgm:t>
    </dgm:pt>
    <dgm:pt modelId="{0975BDC5-1E75-4CA0-8A3C-BD181E03A288}" type="parTrans" cxnId="{6BCD6F54-C935-49CE-B4BE-ABBE3095679B}">
      <dgm:prSet/>
      <dgm:spPr/>
      <dgm:t>
        <a:bodyPr/>
        <a:lstStyle/>
        <a:p>
          <a:endParaRPr lang="en-US"/>
        </a:p>
      </dgm:t>
    </dgm:pt>
    <dgm:pt modelId="{9E8E61C6-764F-4BB1-AC65-A297B5AEFE91}" type="sibTrans" cxnId="{6BCD6F54-C935-49CE-B4BE-ABBE3095679B}">
      <dgm:prSet/>
      <dgm:spPr/>
      <dgm:t>
        <a:bodyPr/>
        <a:lstStyle/>
        <a:p>
          <a:endParaRPr lang="en-US"/>
        </a:p>
      </dgm:t>
    </dgm:pt>
    <dgm:pt modelId="{6CF40401-BC6A-4F0A-A7C2-B0112E52831F}">
      <dgm:prSet phldrT="[Text]" custT="1"/>
      <dgm:spPr>
        <a:solidFill>
          <a:srgbClr val="00B050"/>
        </a:solidFill>
      </dgm:spPr>
      <dgm:t>
        <a:bodyPr/>
        <a:lstStyle/>
        <a:p>
          <a:r>
            <a:rPr lang="en-US" sz="2400" b="1" dirty="0">
              <a:solidFill>
                <a:schemeClr val="bg1"/>
              </a:solidFill>
              <a:latin typeface="+mn-lt"/>
            </a:rPr>
            <a:t>PRACTICES</a:t>
          </a:r>
        </a:p>
        <a:p>
          <a:endParaRPr lang="en-US" sz="1600" dirty="0">
            <a:latin typeface="Berlin Sans FB" panose="020E0602020502020306" pitchFamily="34" charset="0"/>
          </a:endParaRPr>
        </a:p>
      </dgm:t>
    </dgm:pt>
    <dgm:pt modelId="{AF6237AD-4083-4C61-856B-638A1DE6ED7F}" type="parTrans" cxnId="{BC1365C6-CCC4-4C11-8EBB-6B37D3795ECE}">
      <dgm:prSet/>
      <dgm:spPr/>
      <dgm:t>
        <a:bodyPr/>
        <a:lstStyle/>
        <a:p>
          <a:endParaRPr lang="en-US"/>
        </a:p>
      </dgm:t>
    </dgm:pt>
    <dgm:pt modelId="{4C00A67E-5FCA-40AE-90DF-EA2EC30F4AC5}" type="sibTrans" cxnId="{BC1365C6-CCC4-4C11-8EBB-6B37D3795ECE}">
      <dgm:prSet/>
      <dgm:spPr/>
      <dgm:t>
        <a:bodyPr/>
        <a:lstStyle/>
        <a:p>
          <a:endParaRPr lang="en-US"/>
        </a:p>
      </dgm:t>
    </dgm:pt>
    <dgm:pt modelId="{46FAC7B9-4AD0-4C25-94C9-993285D058ED}">
      <dgm:prSet phldrT="[Text]" custT="1"/>
      <dgm:spPr>
        <a:solidFill>
          <a:srgbClr val="00B050"/>
        </a:solidFill>
      </dgm:spPr>
      <dgm:t>
        <a:bodyPr/>
        <a:lstStyle/>
        <a:p>
          <a:r>
            <a:rPr lang="en-US" sz="2400" b="1" dirty="0">
              <a:solidFill>
                <a:schemeClr val="bg1"/>
              </a:solidFill>
              <a:latin typeface="+mn-lt"/>
            </a:rPr>
            <a:t>DATA SYSTEMS</a:t>
          </a:r>
        </a:p>
        <a:p>
          <a:r>
            <a:rPr lang="en-US" sz="1600" dirty="0">
              <a:solidFill>
                <a:schemeClr val="bg1"/>
              </a:solidFill>
              <a:latin typeface="+mn-lt"/>
            </a:rPr>
            <a:t>Counting</a:t>
          </a:r>
        </a:p>
        <a:p>
          <a:r>
            <a:rPr lang="en-US" sz="1600" dirty="0">
              <a:solidFill>
                <a:schemeClr val="bg1"/>
              </a:solidFill>
              <a:latin typeface="+mn-lt"/>
            </a:rPr>
            <a:t>Timing</a:t>
          </a:r>
        </a:p>
        <a:p>
          <a:r>
            <a:rPr lang="en-US" sz="1600" dirty="0">
              <a:solidFill>
                <a:schemeClr val="bg1"/>
              </a:solidFill>
              <a:latin typeface="+mn-lt"/>
            </a:rPr>
            <a:t>Sampling</a:t>
          </a:r>
        </a:p>
        <a:p>
          <a:r>
            <a:rPr lang="en-US" sz="1600" dirty="0">
              <a:solidFill>
                <a:schemeClr val="bg1"/>
              </a:solidFill>
              <a:latin typeface="+mn-lt"/>
            </a:rPr>
            <a:t>Office Discipline Referrals</a:t>
          </a:r>
        </a:p>
      </dgm:t>
    </dgm:pt>
    <dgm:pt modelId="{71EBD34F-4EEF-435B-8CCF-2A9441540A93}" type="parTrans" cxnId="{684EE526-F42C-49BE-BEBF-9ABD5EC5C7A7}">
      <dgm:prSet/>
      <dgm:spPr/>
      <dgm:t>
        <a:bodyPr/>
        <a:lstStyle/>
        <a:p>
          <a:endParaRPr lang="en-US"/>
        </a:p>
      </dgm:t>
    </dgm:pt>
    <dgm:pt modelId="{0A254F5D-2900-4B6F-AD74-85BFCDBF0EE3}" type="sibTrans" cxnId="{684EE526-F42C-49BE-BEBF-9ABD5EC5C7A7}">
      <dgm:prSet/>
      <dgm:spPr/>
      <dgm:t>
        <a:bodyPr/>
        <a:lstStyle/>
        <a:p>
          <a:endParaRPr lang="en-US"/>
        </a:p>
      </dgm:t>
    </dgm:pt>
    <dgm:pt modelId="{A82C3E75-E602-4B90-95FE-8F155188624E}">
      <dgm:prSet phldrT="[Text]" custT="1"/>
      <dgm:spPr>
        <a:solidFill>
          <a:srgbClr val="00B050"/>
        </a:solidFill>
        <a:ln w="38100">
          <a:solidFill>
            <a:schemeClr val="accent1"/>
          </a:solidFill>
        </a:ln>
      </dgm:spPr>
      <dgm:t>
        <a:bodyPr/>
        <a:lstStyle/>
        <a:p>
          <a:r>
            <a:rPr lang="en-US" sz="3200" b="1" dirty="0">
              <a:solidFill>
                <a:schemeClr val="bg1"/>
              </a:solidFill>
              <a:latin typeface="+mn-lt"/>
            </a:rPr>
            <a:t>PREVENTION</a:t>
          </a:r>
        </a:p>
        <a:p>
          <a:r>
            <a:rPr lang="en-US" sz="2000" dirty="0">
              <a:solidFill>
                <a:schemeClr val="bg1"/>
              </a:solidFill>
              <a:latin typeface="+mn-lt"/>
            </a:rPr>
            <a:t>2.1 Supervision</a:t>
          </a:r>
        </a:p>
        <a:p>
          <a:r>
            <a:rPr lang="en-US" sz="2000" dirty="0">
              <a:solidFill>
                <a:schemeClr val="bg1"/>
              </a:solidFill>
              <a:latin typeface="+mn-lt"/>
            </a:rPr>
            <a:t>2.2. Opportunity</a:t>
          </a:r>
        </a:p>
        <a:p>
          <a:r>
            <a:rPr lang="en-US" sz="2000" dirty="0">
              <a:solidFill>
                <a:schemeClr val="bg1"/>
              </a:solidFill>
              <a:latin typeface="+mn-lt"/>
            </a:rPr>
            <a:t>2.3 Acknowledgement</a:t>
          </a:r>
        </a:p>
        <a:p>
          <a:r>
            <a:rPr lang="en-US" sz="2000" dirty="0">
              <a:solidFill>
                <a:schemeClr val="bg1"/>
              </a:solidFill>
              <a:latin typeface="+mn-lt"/>
            </a:rPr>
            <a:t>2.4 Prompts and Pre-corrections</a:t>
          </a:r>
        </a:p>
      </dgm:t>
    </dgm:pt>
    <dgm:pt modelId="{3D14C199-EF82-4097-A018-71DBBECC22AF}" type="parTrans" cxnId="{6B8F8174-BC86-456D-BEF8-60A9461DD1E9}">
      <dgm:prSet/>
      <dgm:spPr/>
      <dgm:t>
        <a:bodyPr/>
        <a:lstStyle/>
        <a:p>
          <a:endParaRPr lang="en-US"/>
        </a:p>
      </dgm:t>
    </dgm:pt>
    <dgm:pt modelId="{BEEAB127-0818-42CE-A712-E946271EA5AC}" type="sibTrans" cxnId="{6B8F8174-BC86-456D-BEF8-60A9461DD1E9}">
      <dgm:prSet/>
      <dgm:spPr/>
      <dgm:t>
        <a:bodyPr/>
        <a:lstStyle/>
        <a:p>
          <a:endParaRPr lang="en-US"/>
        </a:p>
      </dgm:t>
    </dgm:pt>
    <dgm:pt modelId="{F0E0D50F-4D4A-45AA-92E4-29CF7CD9DB96}">
      <dgm:prSet phldrT="[Text]" custT="1"/>
      <dgm:spPr>
        <a:solidFill>
          <a:srgbClr val="00B050"/>
        </a:solidFill>
      </dgm:spPr>
      <dgm:t>
        <a:bodyPr/>
        <a:lstStyle/>
        <a:p>
          <a:pPr algn="ctr"/>
          <a:endParaRPr lang="en-US" sz="3200" b="1" dirty="0">
            <a:solidFill>
              <a:schemeClr val="accent6"/>
            </a:solidFill>
            <a:latin typeface="Berlin Sans FB" panose="020E0602020502020306" pitchFamily="34" charset="0"/>
          </a:endParaRPr>
        </a:p>
        <a:p>
          <a:pPr algn="ctr"/>
          <a:r>
            <a:rPr lang="en-US" sz="2000" b="1" dirty="0">
              <a:solidFill>
                <a:schemeClr val="bg1"/>
              </a:solidFill>
              <a:latin typeface="+mn-lt"/>
            </a:rPr>
            <a:t>RESPONSE</a:t>
          </a:r>
        </a:p>
        <a:p>
          <a:pPr algn="ctr"/>
          <a:r>
            <a:rPr lang="en-US" sz="2000" dirty="0">
              <a:solidFill>
                <a:schemeClr val="bg1"/>
              </a:solidFill>
              <a:latin typeface="+mn-lt"/>
            </a:rPr>
            <a:t>2.5 Error Corrections  </a:t>
          </a:r>
        </a:p>
        <a:p>
          <a:pPr algn="ctr"/>
          <a:r>
            <a:rPr lang="en-US" sz="2000" dirty="0">
              <a:solidFill>
                <a:schemeClr val="bg1"/>
              </a:solidFill>
              <a:latin typeface="+mn-lt"/>
            </a:rPr>
            <a:t>2.6 Planned Ignoring</a:t>
          </a:r>
        </a:p>
        <a:p>
          <a:pPr algn="ctr"/>
          <a:r>
            <a:rPr lang="en-US" sz="2000" dirty="0">
              <a:solidFill>
                <a:schemeClr val="bg1"/>
              </a:solidFill>
              <a:latin typeface="+mn-lt"/>
            </a:rPr>
            <a:t>2.6. Differential Reinforcement</a:t>
          </a:r>
        </a:p>
        <a:p>
          <a:pPr algn="ctr"/>
          <a:r>
            <a:rPr lang="en-US" sz="2000" dirty="0">
              <a:solidFill>
                <a:schemeClr val="bg1"/>
              </a:solidFill>
              <a:latin typeface="+mn-lt"/>
            </a:rPr>
            <a:t>2.6 Response Cost</a:t>
          </a:r>
        </a:p>
        <a:p>
          <a:pPr algn="ctr"/>
          <a:r>
            <a:rPr lang="en-US" sz="2000" dirty="0">
              <a:solidFill>
                <a:schemeClr val="bg1"/>
              </a:solidFill>
              <a:latin typeface="+mn-lt"/>
            </a:rPr>
            <a:t>2.6 Time Out </a:t>
          </a:r>
        </a:p>
        <a:p>
          <a:pPr algn="ctr"/>
          <a:endParaRPr lang="en-US" sz="2800" dirty="0">
            <a:latin typeface="Berlin Sans FB" panose="020E0602020502020306" pitchFamily="34" charset="0"/>
          </a:endParaRPr>
        </a:p>
      </dgm:t>
    </dgm:pt>
    <dgm:pt modelId="{49870DA3-4CB9-4269-A68D-446BF37F70DB}" type="parTrans" cxnId="{9A867A32-E039-4CE5-978C-1D1AA82F1CC6}">
      <dgm:prSet/>
      <dgm:spPr/>
      <dgm:t>
        <a:bodyPr/>
        <a:lstStyle/>
        <a:p>
          <a:endParaRPr lang="en-US"/>
        </a:p>
      </dgm:t>
    </dgm:pt>
    <dgm:pt modelId="{76B0749C-EC2C-4EFC-B25F-BE57522DF900}" type="sibTrans" cxnId="{9A867A32-E039-4CE5-978C-1D1AA82F1CC6}">
      <dgm:prSet/>
      <dgm:spPr/>
      <dgm:t>
        <a:bodyPr/>
        <a:lstStyle/>
        <a:p>
          <a:endParaRPr lang="en-US"/>
        </a:p>
      </dgm:t>
    </dgm:pt>
    <dgm:pt modelId="{5BB8ECB8-5A66-418A-B09E-961C3658EBED}" type="pres">
      <dgm:prSet presAssocID="{1655C382-C2FE-45DA-BA4A-1AE37A6AD8EC}" presName="hierChild1" presStyleCnt="0">
        <dgm:presLayoutVars>
          <dgm:orgChart val="1"/>
          <dgm:chPref val="1"/>
          <dgm:dir/>
          <dgm:animOne val="branch"/>
          <dgm:animLvl val="lvl"/>
          <dgm:resizeHandles/>
        </dgm:presLayoutVars>
      </dgm:prSet>
      <dgm:spPr/>
    </dgm:pt>
    <dgm:pt modelId="{025604C2-370D-4E86-A628-8EC163495DDE}" type="pres">
      <dgm:prSet presAssocID="{D6ADE50A-2E97-49D3-B0A4-03F5B99ED4F5}" presName="hierRoot1" presStyleCnt="0">
        <dgm:presLayoutVars>
          <dgm:hierBranch val="init"/>
        </dgm:presLayoutVars>
      </dgm:prSet>
      <dgm:spPr/>
    </dgm:pt>
    <dgm:pt modelId="{D2AED7C0-2A8F-4045-A519-8EC458E4DB31}" type="pres">
      <dgm:prSet presAssocID="{D6ADE50A-2E97-49D3-B0A4-03F5B99ED4F5}" presName="rootComposite1" presStyleCnt="0"/>
      <dgm:spPr/>
    </dgm:pt>
    <dgm:pt modelId="{C4778A84-30CA-4574-922E-FC09A5FD7543}" type="pres">
      <dgm:prSet presAssocID="{D6ADE50A-2E97-49D3-B0A4-03F5B99ED4F5}" presName="rootText1" presStyleLbl="node0" presStyleIdx="0" presStyleCnt="3" custScaleY="131821">
        <dgm:presLayoutVars>
          <dgm:chPref val="3"/>
        </dgm:presLayoutVars>
      </dgm:prSet>
      <dgm:spPr/>
    </dgm:pt>
    <dgm:pt modelId="{32EE159A-9451-4B6D-824E-B8C879DA2B6B}" type="pres">
      <dgm:prSet presAssocID="{D6ADE50A-2E97-49D3-B0A4-03F5B99ED4F5}" presName="rootConnector1" presStyleLbl="node1" presStyleIdx="0" presStyleCnt="0"/>
      <dgm:spPr/>
    </dgm:pt>
    <dgm:pt modelId="{06321632-4430-4BB0-AED6-BDC2DA20A3BC}" type="pres">
      <dgm:prSet presAssocID="{D6ADE50A-2E97-49D3-B0A4-03F5B99ED4F5}" presName="hierChild2" presStyleCnt="0"/>
      <dgm:spPr/>
    </dgm:pt>
    <dgm:pt modelId="{79D55E6A-7A1E-4047-BB18-244A4A015ACF}" type="pres">
      <dgm:prSet presAssocID="{D6ADE50A-2E97-49D3-B0A4-03F5B99ED4F5}" presName="hierChild3" presStyleCnt="0"/>
      <dgm:spPr/>
    </dgm:pt>
    <dgm:pt modelId="{5F673084-B07D-4E7E-BE83-99F88E812FBB}" type="pres">
      <dgm:prSet presAssocID="{6CF40401-BC6A-4F0A-A7C2-B0112E52831F}" presName="hierRoot1" presStyleCnt="0">
        <dgm:presLayoutVars>
          <dgm:hierBranch val="init"/>
        </dgm:presLayoutVars>
      </dgm:prSet>
      <dgm:spPr/>
    </dgm:pt>
    <dgm:pt modelId="{5B86F04E-1D74-437B-A203-AB0BCF2315F8}" type="pres">
      <dgm:prSet presAssocID="{6CF40401-BC6A-4F0A-A7C2-B0112E52831F}" presName="rootComposite1" presStyleCnt="0"/>
      <dgm:spPr/>
    </dgm:pt>
    <dgm:pt modelId="{7F04A500-9013-4F9B-BDFA-4D1A53D63F9C}" type="pres">
      <dgm:prSet presAssocID="{6CF40401-BC6A-4F0A-A7C2-B0112E52831F}" presName="rootText1" presStyleLbl="node0" presStyleIdx="1" presStyleCnt="3">
        <dgm:presLayoutVars>
          <dgm:chPref val="3"/>
        </dgm:presLayoutVars>
      </dgm:prSet>
      <dgm:spPr/>
    </dgm:pt>
    <dgm:pt modelId="{DE66320B-7094-4983-8757-22229FE60ED5}" type="pres">
      <dgm:prSet presAssocID="{6CF40401-BC6A-4F0A-A7C2-B0112E52831F}" presName="rootConnector1" presStyleLbl="node1" presStyleIdx="0" presStyleCnt="0"/>
      <dgm:spPr/>
    </dgm:pt>
    <dgm:pt modelId="{1ADAB54F-A5CE-41EF-9383-278CD9FC99AF}" type="pres">
      <dgm:prSet presAssocID="{6CF40401-BC6A-4F0A-A7C2-B0112E52831F}" presName="hierChild2" presStyleCnt="0"/>
      <dgm:spPr/>
    </dgm:pt>
    <dgm:pt modelId="{5918E369-AE10-4A56-9067-A97BC19A8A31}" type="pres">
      <dgm:prSet presAssocID="{3D14C199-EF82-4097-A018-71DBBECC22AF}" presName="Name37" presStyleLbl="parChTrans1D2" presStyleIdx="0" presStyleCnt="2"/>
      <dgm:spPr/>
    </dgm:pt>
    <dgm:pt modelId="{772AD826-6328-45CB-AB1A-FD6EA8715C32}" type="pres">
      <dgm:prSet presAssocID="{A82C3E75-E602-4B90-95FE-8F155188624E}" presName="hierRoot2" presStyleCnt="0">
        <dgm:presLayoutVars>
          <dgm:hierBranch val="init"/>
        </dgm:presLayoutVars>
      </dgm:prSet>
      <dgm:spPr/>
    </dgm:pt>
    <dgm:pt modelId="{4AA72A36-B66E-4F86-815D-1A9249CE02CF}" type="pres">
      <dgm:prSet presAssocID="{A82C3E75-E602-4B90-95FE-8F155188624E}" presName="rootComposite" presStyleCnt="0"/>
      <dgm:spPr/>
    </dgm:pt>
    <dgm:pt modelId="{CBF8F482-3720-4136-976B-D1AD6B06728D}" type="pres">
      <dgm:prSet presAssocID="{A82C3E75-E602-4B90-95FE-8F155188624E}" presName="rootText" presStyleLbl="node2" presStyleIdx="0" presStyleCnt="2" custScaleX="169946" custScaleY="227410" custLinFactNeighborX="1581" custLinFactNeighborY="3028">
        <dgm:presLayoutVars>
          <dgm:chPref val="3"/>
        </dgm:presLayoutVars>
      </dgm:prSet>
      <dgm:spPr/>
    </dgm:pt>
    <dgm:pt modelId="{2E7C8020-1EED-43C9-A25C-497C9F0E0CBA}" type="pres">
      <dgm:prSet presAssocID="{A82C3E75-E602-4B90-95FE-8F155188624E}" presName="rootConnector" presStyleLbl="node2" presStyleIdx="0" presStyleCnt="2"/>
      <dgm:spPr/>
    </dgm:pt>
    <dgm:pt modelId="{B6ADC43E-8B16-46F7-A17A-2FC8F2A914AE}" type="pres">
      <dgm:prSet presAssocID="{A82C3E75-E602-4B90-95FE-8F155188624E}" presName="hierChild4" presStyleCnt="0"/>
      <dgm:spPr/>
    </dgm:pt>
    <dgm:pt modelId="{A22D29DC-84A6-4052-9384-38358875DB2F}" type="pres">
      <dgm:prSet presAssocID="{A82C3E75-E602-4B90-95FE-8F155188624E}" presName="hierChild5" presStyleCnt="0"/>
      <dgm:spPr/>
    </dgm:pt>
    <dgm:pt modelId="{F8C1C555-9EEB-4261-AE56-6CA5A09E4ACC}" type="pres">
      <dgm:prSet presAssocID="{49870DA3-4CB9-4269-A68D-446BF37F70DB}" presName="Name37" presStyleLbl="parChTrans1D2" presStyleIdx="1" presStyleCnt="2"/>
      <dgm:spPr/>
    </dgm:pt>
    <dgm:pt modelId="{13339FAC-6778-4AC3-B727-F544AD4C05F6}" type="pres">
      <dgm:prSet presAssocID="{F0E0D50F-4D4A-45AA-92E4-29CF7CD9DB96}" presName="hierRoot2" presStyleCnt="0">
        <dgm:presLayoutVars>
          <dgm:hierBranch val="init"/>
        </dgm:presLayoutVars>
      </dgm:prSet>
      <dgm:spPr/>
    </dgm:pt>
    <dgm:pt modelId="{D249354C-1494-4E77-9CDA-F21278044BDB}" type="pres">
      <dgm:prSet presAssocID="{F0E0D50F-4D4A-45AA-92E4-29CF7CD9DB96}" presName="rootComposite" presStyleCnt="0"/>
      <dgm:spPr/>
    </dgm:pt>
    <dgm:pt modelId="{195387F4-C903-475C-9C27-5A17E494D4D1}" type="pres">
      <dgm:prSet presAssocID="{F0E0D50F-4D4A-45AA-92E4-29CF7CD9DB96}" presName="rootText" presStyleLbl="node2" presStyleIdx="1" presStyleCnt="2" custScaleX="107318" custScaleY="218209" custLinFactNeighborX="16312" custLinFactNeighborY="3585">
        <dgm:presLayoutVars>
          <dgm:chPref val="3"/>
        </dgm:presLayoutVars>
      </dgm:prSet>
      <dgm:spPr/>
    </dgm:pt>
    <dgm:pt modelId="{BEFFD60C-9805-44E3-B047-202D0ADE8ED4}" type="pres">
      <dgm:prSet presAssocID="{F0E0D50F-4D4A-45AA-92E4-29CF7CD9DB96}" presName="rootConnector" presStyleLbl="node2" presStyleIdx="1" presStyleCnt="2"/>
      <dgm:spPr/>
    </dgm:pt>
    <dgm:pt modelId="{7F267ED6-E8BF-4FA0-9941-E6339EAE1BE5}" type="pres">
      <dgm:prSet presAssocID="{F0E0D50F-4D4A-45AA-92E4-29CF7CD9DB96}" presName="hierChild4" presStyleCnt="0"/>
      <dgm:spPr/>
    </dgm:pt>
    <dgm:pt modelId="{790C5079-7FEC-439E-B3D5-59B2CC5F39B0}" type="pres">
      <dgm:prSet presAssocID="{F0E0D50F-4D4A-45AA-92E4-29CF7CD9DB96}" presName="hierChild5" presStyleCnt="0"/>
      <dgm:spPr/>
    </dgm:pt>
    <dgm:pt modelId="{F5AB78AC-83DD-4598-9873-374A6DB3CF93}" type="pres">
      <dgm:prSet presAssocID="{6CF40401-BC6A-4F0A-A7C2-B0112E52831F}" presName="hierChild3" presStyleCnt="0"/>
      <dgm:spPr/>
    </dgm:pt>
    <dgm:pt modelId="{8D2E15E8-0419-4386-8D3F-7B9C3680D3B1}" type="pres">
      <dgm:prSet presAssocID="{46FAC7B9-4AD0-4C25-94C9-993285D058ED}" presName="hierRoot1" presStyleCnt="0">
        <dgm:presLayoutVars>
          <dgm:hierBranch val="init"/>
        </dgm:presLayoutVars>
      </dgm:prSet>
      <dgm:spPr/>
    </dgm:pt>
    <dgm:pt modelId="{CE93BBC2-3C65-40D6-959A-74746B3D05A4}" type="pres">
      <dgm:prSet presAssocID="{46FAC7B9-4AD0-4C25-94C9-993285D058ED}" presName="rootComposite1" presStyleCnt="0"/>
      <dgm:spPr/>
    </dgm:pt>
    <dgm:pt modelId="{53DF380B-31DA-4A10-ACB4-AB6D2E02F1E8}" type="pres">
      <dgm:prSet presAssocID="{46FAC7B9-4AD0-4C25-94C9-993285D058ED}" presName="rootText1" presStyleLbl="node0" presStyleIdx="2" presStyleCnt="3" custScaleY="127357">
        <dgm:presLayoutVars>
          <dgm:chPref val="3"/>
        </dgm:presLayoutVars>
      </dgm:prSet>
      <dgm:spPr/>
    </dgm:pt>
    <dgm:pt modelId="{D0CAB2A1-A870-4AA4-B300-63CA62A441ED}" type="pres">
      <dgm:prSet presAssocID="{46FAC7B9-4AD0-4C25-94C9-993285D058ED}" presName="rootConnector1" presStyleLbl="node1" presStyleIdx="0" presStyleCnt="0"/>
      <dgm:spPr/>
    </dgm:pt>
    <dgm:pt modelId="{140D58D5-87DD-420C-A4FA-244EF688ED91}" type="pres">
      <dgm:prSet presAssocID="{46FAC7B9-4AD0-4C25-94C9-993285D058ED}" presName="hierChild2" presStyleCnt="0"/>
      <dgm:spPr/>
    </dgm:pt>
    <dgm:pt modelId="{E2C154FB-FED0-4F7A-8302-99486CA5B595}" type="pres">
      <dgm:prSet presAssocID="{46FAC7B9-4AD0-4C25-94C9-993285D058ED}" presName="hierChild3" presStyleCnt="0"/>
      <dgm:spPr/>
    </dgm:pt>
  </dgm:ptLst>
  <dgm:cxnLst>
    <dgm:cxn modelId="{E1A1A509-DBE4-4A5E-B4A0-F6C51D8D8CB3}" type="presOf" srcId="{A82C3E75-E602-4B90-95FE-8F155188624E}" destId="{CBF8F482-3720-4136-976B-D1AD6B06728D}" srcOrd="0" destOrd="0" presId="urn:microsoft.com/office/officeart/2005/8/layout/orgChart1"/>
    <dgm:cxn modelId="{4988210F-0829-4C94-9BB3-9460BA64900C}" type="presOf" srcId="{D6ADE50A-2E97-49D3-B0A4-03F5B99ED4F5}" destId="{C4778A84-30CA-4574-922E-FC09A5FD7543}" srcOrd="0" destOrd="0" presId="urn:microsoft.com/office/officeart/2005/8/layout/orgChart1"/>
    <dgm:cxn modelId="{F6B92117-5BC5-4874-BD51-42D347C3CD0B}" type="presOf" srcId="{49870DA3-4CB9-4269-A68D-446BF37F70DB}" destId="{F8C1C555-9EEB-4261-AE56-6CA5A09E4ACC}" srcOrd="0" destOrd="0" presId="urn:microsoft.com/office/officeart/2005/8/layout/orgChart1"/>
    <dgm:cxn modelId="{684EE526-F42C-49BE-BEBF-9ABD5EC5C7A7}" srcId="{1655C382-C2FE-45DA-BA4A-1AE37A6AD8EC}" destId="{46FAC7B9-4AD0-4C25-94C9-993285D058ED}" srcOrd="2" destOrd="0" parTransId="{71EBD34F-4EEF-435B-8CCF-2A9441540A93}" sibTransId="{0A254F5D-2900-4B6F-AD74-85BFCDBF0EE3}"/>
    <dgm:cxn modelId="{9A867A32-E039-4CE5-978C-1D1AA82F1CC6}" srcId="{6CF40401-BC6A-4F0A-A7C2-B0112E52831F}" destId="{F0E0D50F-4D4A-45AA-92E4-29CF7CD9DB96}" srcOrd="1" destOrd="0" parTransId="{49870DA3-4CB9-4269-A68D-446BF37F70DB}" sibTransId="{76B0749C-EC2C-4EFC-B25F-BE57522DF900}"/>
    <dgm:cxn modelId="{AE6C045C-10AC-4070-AF3D-736773E1FB6D}" type="presOf" srcId="{1655C382-C2FE-45DA-BA4A-1AE37A6AD8EC}" destId="{5BB8ECB8-5A66-418A-B09E-961C3658EBED}" srcOrd="0" destOrd="0" presId="urn:microsoft.com/office/officeart/2005/8/layout/orgChart1"/>
    <dgm:cxn modelId="{406A8463-E2BC-42A6-ADAE-AF5089A50018}" type="presOf" srcId="{3D14C199-EF82-4097-A018-71DBBECC22AF}" destId="{5918E369-AE10-4A56-9067-A97BC19A8A31}" srcOrd="0" destOrd="0" presId="urn:microsoft.com/office/officeart/2005/8/layout/orgChart1"/>
    <dgm:cxn modelId="{ECA4E244-0254-498A-A94A-0FA12663D112}" type="presOf" srcId="{F0E0D50F-4D4A-45AA-92E4-29CF7CD9DB96}" destId="{195387F4-C903-475C-9C27-5A17E494D4D1}" srcOrd="0" destOrd="0" presId="urn:microsoft.com/office/officeart/2005/8/layout/orgChart1"/>
    <dgm:cxn modelId="{6BCD6F54-C935-49CE-B4BE-ABBE3095679B}" srcId="{1655C382-C2FE-45DA-BA4A-1AE37A6AD8EC}" destId="{D6ADE50A-2E97-49D3-B0A4-03F5B99ED4F5}" srcOrd="0" destOrd="0" parTransId="{0975BDC5-1E75-4CA0-8A3C-BD181E03A288}" sibTransId="{9E8E61C6-764F-4BB1-AC65-A297B5AEFE91}"/>
    <dgm:cxn modelId="{6B8F8174-BC86-456D-BEF8-60A9461DD1E9}" srcId="{6CF40401-BC6A-4F0A-A7C2-B0112E52831F}" destId="{A82C3E75-E602-4B90-95FE-8F155188624E}" srcOrd="0" destOrd="0" parTransId="{3D14C199-EF82-4097-A018-71DBBECC22AF}" sibTransId="{BEEAB127-0818-42CE-A712-E946271EA5AC}"/>
    <dgm:cxn modelId="{AC1D4555-4586-47B7-ACFF-C529781F03C8}" type="presOf" srcId="{F0E0D50F-4D4A-45AA-92E4-29CF7CD9DB96}" destId="{BEFFD60C-9805-44E3-B047-202D0ADE8ED4}" srcOrd="1" destOrd="0" presId="urn:microsoft.com/office/officeart/2005/8/layout/orgChart1"/>
    <dgm:cxn modelId="{83E38EAB-8A79-4101-BC22-57AAD144EADA}" type="presOf" srcId="{6CF40401-BC6A-4F0A-A7C2-B0112E52831F}" destId="{7F04A500-9013-4F9B-BDFA-4D1A53D63F9C}" srcOrd="0" destOrd="0" presId="urn:microsoft.com/office/officeart/2005/8/layout/orgChart1"/>
    <dgm:cxn modelId="{904B48B0-44E3-4515-A15F-292C0B80C042}" type="presOf" srcId="{6CF40401-BC6A-4F0A-A7C2-B0112E52831F}" destId="{DE66320B-7094-4983-8757-22229FE60ED5}" srcOrd="1" destOrd="0" presId="urn:microsoft.com/office/officeart/2005/8/layout/orgChart1"/>
    <dgm:cxn modelId="{7FC9F1B5-FC21-4A94-84E4-9C3E2DE290D5}" type="presOf" srcId="{46FAC7B9-4AD0-4C25-94C9-993285D058ED}" destId="{D0CAB2A1-A870-4AA4-B300-63CA62A441ED}" srcOrd="1" destOrd="0" presId="urn:microsoft.com/office/officeart/2005/8/layout/orgChart1"/>
    <dgm:cxn modelId="{BC1365C6-CCC4-4C11-8EBB-6B37D3795ECE}" srcId="{1655C382-C2FE-45DA-BA4A-1AE37A6AD8EC}" destId="{6CF40401-BC6A-4F0A-A7C2-B0112E52831F}" srcOrd="1" destOrd="0" parTransId="{AF6237AD-4083-4C61-856B-638A1DE6ED7F}" sibTransId="{4C00A67E-5FCA-40AE-90DF-EA2EC30F4AC5}"/>
    <dgm:cxn modelId="{1D0560CD-EAD0-4087-85CD-507B6C7BE5C4}" type="presOf" srcId="{A82C3E75-E602-4B90-95FE-8F155188624E}" destId="{2E7C8020-1EED-43C9-A25C-497C9F0E0CBA}" srcOrd="1" destOrd="0" presId="urn:microsoft.com/office/officeart/2005/8/layout/orgChart1"/>
    <dgm:cxn modelId="{A75BFDCE-6F34-44FF-B788-F00C2802CE4B}" type="presOf" srcId="{46FAC7B9-4AD0-4C25-94C9-993285D058ED}" destId="{53DF380B-31DA-4A10-ACB4-AB6D2E02F1E8}" srcOrd="0" destOrd="0" presId="urn:microsoft.com/office/officeart/2005/8/layout/orgChart1"/>
    <dgm:cxn modelId="{966CCAEE-C357-402D-A5C0-59131805620F}" type="presOf" srcId="{D6ADE50A-2E97-49D3-B0A4-03F5B99ED4F5}" destId="{32EE159A-9451-4B6D-824E-B8C879DA2B6B}" srcOrd="1" destOrd="0" presId="urn:microsoft.com/office/officeart/2005/8/layout/orgChart1"/>
    <dgm:cxn modelId="{3FA3C013-AE10-4EEB-8D98-119E017D4CC1}" type="presParOf" srcId="{5BB8ECB8-5A66-418A-B09E-961C3658EBED}" destId="{025604C2-370D-4E86-A628-8EC163495DDE}" srcOrd="0" destOrd="0" presId="urn:microsoft.com/office/officeart/2005/8/layout/orgChart1"/>
    <dgm:cxn modelId="{6015D03A-602A-40E3-8733-5AE47AE2B643}" type="presParOf" srcId="{025604C2-370D-4E86-A628-8EC163495DDE}" destId="{D2AED7C0-2A8F-4045-A519-8EC458E4DB31}" srcOrd="0" destOrd="0" presId="urn:microsoft.com/office/officeart/2005/8/layout/orgChart1"/>
    <dgm:cxn modelId="{83547E2B-431F-4A1B-9BFD-6E55BBF4E7F1}" type="presParOf" srcId="{D2AED7C0-2A8F-4045-A519-8EC458E4DB31}" destId="{C4778A84-30CA-4574-922E-FC09A5FD7543}" srcOrd="0" destOrd="0" presId="urn:microsoft.com/office/officeart/2005/8/layout/orgChart1"/>
    <dgm:cxn modelId="{C227F47F-196C-44A1-B554-1DAD73308C7B}" type="presParOf" srcId="{D2AED7C0-2A8F-4045-A519-8EC458E4DB31}" destId="{32EE159A-9451-4B6D-824E-B8C879DA2B6B}" srcOrd="1" destOrd="0" presId="urn:microsoft.com/office/officeart/2005/8/layout/orgChart1"/>
    <dgm:cxn modelId="{1BCE6A78-594D-41CB-8C7C-C4A627EB5762}" type="presParOf" srcId="{025604C2-370D-4E86-A628-8EC163495DDE}" destId="{06321632-4430-4BB0-AED6-BDC2DA20A3BC}" srcOrd="1" destOrd="0" presId="urn:microsoft.com/office/officeart/2005/8/layout/orgChart1"/>
    <dgm:cxn modelId="{40F7E1FB-58E5-4A7E-AFBF-5F100E5803CE}" type="presParOf" srcId="{025604C2-370D-4E86-A628-8EC163495DDE}" destId="{79D55E6A-7A1E-4047-BB18-244A4A015ACF}" srcOrd="2" destOrd="0" presId="urn:microsoft.com/office/officeart/2005/8/layout/orgChart1"/>
    <dgm:cxn modelId="{331D6B83-2AEC-46A3-9CA8-A6342FFD613F}" type="presParOf" srcId="{5BB8ECB8-5A66-418A-B09E-961C3658EBED}" destId="{5F673084-B07D-4E7E-BE83-99F88E812FBB}" srcOrd="1" destOrd="0" presId="urn:microsoft.com/office/officeart/2005/8/layout/orgChart1"/>
    <dgm:cxn modelId="{D70F31A4-B1AB-4A31-97EF-90C31DC3D459}" type="presParOf" srcId="{5F673084-B07D-4E7E-BE83-99F88E812FBB}" destId="{5B86F04E-1D74-437B-A203-AB0BCF2315F8}" srcOrd="0" destOrd="0" presId="urn:microsoft.com/office/officeart/2005/8/layout/orgChart1"/>
    <dgm:cxn modelId="{98EC8136-7E54-4911-B388-B8EF65192C05}" type="presParOf" srcId="{5B86F04E-1D74-437B-A203-AB0BCF2315F8}" destId="{7F04A500-9013-4F9B-BDFA-4D1A53D63F9C}" srcOrd="0" destOrd="0" presId="urn:microsoft.com/office/officeart/2005/8/layout/orgChart1"/>
    <dgm:cxn modelId="{87A4DAAE-AC4F-418D-91CC-822A2068D2BD}" type="presParOf" srcId="{5B86F04E-1D74-437B-A203-AB0BCF2315F8}" destId="{DE66320B-7094-4983-8757-22229FE60ED5}" srcOrd="1" destOrd="0" presId="urn:microsoft.com/office/officeart/2005/8/layout/orgChart1"/>
    <dgm:cxn modelId="{CE181196-8C8C-46A2-9441-16D10A2E4C06}" type="presParOf" srcId="{5F673084-B07D-4E7E-BE83-99F88E812FBB}" destId="{1ADAB54F-A5CE-41EF-9383-278CD9FC99AF}" srcOrd="1" destOrd="0" presId="urn:microsoft.com/office/officeart/2005/8/layout/orgChart1"/>
    <dgm:cxn modelId="{4F45115E-C231-4FDA-A41E-D4815428145F}" type="presParOf" srcId="{1ADAB54F-A5CE-41EF-9383-278CD9FC99AF}" destId="{5918E369-AE10-4A56-9067-A97BC19A8A31}" srcOrd="0" destOrd="0" presId="urn:microsoft.com/office/officeart/2005/8/layout/orgChart1"/>
    <dgm:cxn modelId="{AF48961C-B0F8-4943-9261-3C0E66BD8D46}" type="presParOf" srcId="{1ADAB54F-A5CE-41EF-9383-278CD9FC99AF}" destId="{772AD826-6328-45CB-AB1A-FD6EA8715C32}" srcOrd="1" destOrd="0" presId="urn:microsoft.com/office/officeart/2005/8/layout/orgChart1"/>
    <dgm:cxn modelId="{2EC50BD7-B87D-42E8-959F-A7239E5B0D37}" type="presParOf" srcId="{772AD826-6328-45CB-AB1A-FD6EA8715C32}" destId="{4AA72A36-B66E-4F86-815D-1A9249CE02CF}" srcOrd="0" destOrd="0" presId="urn:microsoft.com/office/officeart/2005/8/layout/orgChart1"/>
    <dgm:cxn modelId="{BA2F42EE-4EA3-431A-9C64-6EE6486E3DCB}" type="presParOf" srcId="{4AA72A36-B66E-4F86-815D-1A9249CE02CF}" destId="{CBF8F482-3720-4136-976B-D1AD6B06728D}" srcOrd="0" destOrd="0" presId="urn:microsoft.com/office/officeart/2005/8/layout/orgChart1"/>
    <dgm:cxn modelId="{8E4D3C13-0673-4AC7-B8BA-02DD479DDA35}" type="presParOf" srcId="{4AA72A36-B66E-4F86-815D-1A9249CE02CF}" destId="{2E7C8020-1EED-43C9-A25C-497C9F0E0CBA}" srcOrd="1" destOrd="0" presId="urn:microsoft.com/office/officeart/2005/8/layout/orgChart1"/>
    <dgm:cxn modelId="{56C38E81-5C46-48AB-AB63-EB79001C1B14}" type="presParOf" srcId="{772AD826-6328-45CB-AB1A-FD6EA8715C32}" destId="{B6ADC43E-8B16-46F7-A17A-2FC8F2A914AE}" srcOrd="1" destOrd="0" presId="urn:microsoft.com/office/officeart/2005/8/layout/orgChart1"/>
    <dgm:cxn modelId="{9F5CD541-C2D6-4AE5-B95B-E36C1726D638}" type="presParOf" srcId="{772AD826-6328-45CB-AB1A-FD6EA8715C32}" destId="{A22D29DC-84A6-4052-9384-38358875DB2F}" srcOrd="2" destOrd="0" presId="urn:microsoft.com/office/officeart/2005/8/layout/orgChart1"/>
    <dgm:cxn modelId="{A430FC6B-A696-47E0-811A-A2C93D383EB1}" type="presParOf" srcId="{1ADAB54F-A5CE-41EF-9383-278CD9FC99AF}" destId="{F8C1C555-9EEB-4261-AE56-6CA5A09E4ACC}" srcOrd="2" destOrd="0" presId="urn:microsoft.com/office/officeart/2005/8/layout/orgChart1"/>
    <dgm:cxn modelId="{0134C73D-A88E-4919-B6AF-346546934EC3}" type="presParOf" srcId="{1ADAB54F-A5CE-41EF-9383-278CD9FC99AF}" destId="{13339FAC-6778-4AC3-B727-F544AD4C05F6}" srcOrd="3" destOrd="0" presId="urn:microsoft.com/office/officeart/2005/8/layout/orgChart1"/>
    <dgm:cxn modelId="{4277F105-E6AF-4691-BBAE-DF002B3E3FB0}" type="presParOf" srcId="{13339FAC-6778-4AC3-B727-F544AD4C05F6}" destId="{D249354C-1494-4E77-9CDA-F21278044BDB}" srcOrd="0" destOrd="0" presId="urn:microsoft.com/office/officeart/2005/8/layout/orgChart1"/>
    <dgm:cxn modelId="{2738A8F2-0FA4-402D-89E5-13EED510CA2D}" type="presParOf" srcId="{D249354C-1494-4E77-9CDA-F21278044BDB}" destId="{195387F4-C903-475C-9C27-5A17E494D4D1}" srcOrd="0" destOrd="0" presId="urn:microsoft.com/office/officeart/2005/8/layout/orgChart1"/>
    <dgm:cxn modelId="{FAAE1A5A-FD01-49F2-9A7B-D590BEC0153D}" type="presParOf" srcId="{D249354C-1494-4E77-9CDA-F21278044BDB}" destId="{BEFFD60C-9805-44E3-B047-202D0ADE8ED4}" srcOrd="1" destOrd="0" presId="urn:microsoft.com/office/officeart/2005/8/layout/orgChart1"/>
    <dgm:cxn modelId="{711D659E-554F-4FBF-9412-4BE18BD26386}" type="presParOf" srcId="{13339FAC-6778-4AC3-B727-F544AD4C05F6}" destId="{7F267ED6-E8BF-4FA0-9941-E6339EAE1BE5}" srcOrd="1" destOrd="0" presId="urn:microsoft.com/office/officeart/2005/8/layout/orgChart1"/>
    <dgm:cxn modelId="{9751BEF1-F3D2-4503-8AFF-4505DEA9C381}" type="presParOf" srcId="{13339FAC-6778-4AC3-B727-F544AD4C05F6}" destId="{790C5079-7FEC-439E-B3D5-59B2CC5F39B0}" srcOrd="2" destOrd="0" presId="urn:microsoft.com/office/officeart/2005/8/layout/orgChart1"/>
    <dgm:cxn modelId="{DEBDEFE3-E89B-4376-A9E3-C1FEE8C83468}" type="presParOf" srcId="{5F673084-B07D-4E7E-BE83-99F88E812FBB}" destId="{F5AB78AC-83DD-4598-9873-374A6DB3CF93}" srcOrd="2" destOrd="0" presId="urn:microsoft.com/office/officeart/2005/8/layout/orgChart1"/>
    <dgm:cxn modelId="{6BCC9170-B4E7-4170-A146-C99BAF159C11}" type="presParOf" srcId="{5BB8ECB8-5A66-418A-B09E-961C3658EBED}" destId="{8D2E15E8-0419-4386-8D3F-7B9C3680D3B1}" srcOrd="2" destOrd="0" presId="urn:microsoft.com/office/officeart/2005/8/layout/orgChart1"/>
    <dgm:cxn modelId="{FD8F7F0F-9144-4E8D-B590-F4591CEAB97E}" type="presParOf" srcId="{8D2E15E8-0419-4386-8D3F-7B9C3680D3B1}" destId="{CE93BBC2-3C65-40D6-959A-74746B3D05A4}" srcOrd="0" destOrd="0" presId="urn:microsoft.com/office/officeart/2005/8/layout/orgChart1"/>
    <dgm:cxn modelId="{D0C69FFC-7909-4B7D-B546-28F5625F4473}" type="presParOf" srcId="{CE93BBC2-3C65-40D6-959A-74746B3D05A4}" destId="{53DF380B-31DA-4A10-ACB4-AB6D2E02F1E8}" srcOrd="0" destOrd="0" presId="urn:microsoft.com/office/officeart/2005/8/layout/orgChart1"/>
    <dgm:cxn modelId="{D79C3467-E4B7-4F7E-8D07-E243572FBD2A}" type="presParOf" srcId="{CE93BBC2-3C65-40D6-959A-74746B3D05A4}" destId="{D0CAB2A1-A870-4AA4-B300-63CA62A441ED}" srcOrd="1" destOrd="0" presId="urn:microsoft.com/office/officeart/2005/8/layout/orgChart1"/>
    <dgm:cxn modelId="{93EF664A-2D72-43CA-B2CE-B392FFC5D3B2}" type="presParOf" srcId="{8D2E15E8-0419-4386-8D3F-7B9C3680D3B1}" destId="{140D58D5-87DD-420C-A4FA-244EF688ED91}" srcOrd="1" destOrd="0" presId="urn:microsoft.com/office/officeart/2005/8/layout/orgChart1"/>
    <dgm:cxn modelId="{C8F86230-D286-4D4E-8C3E-E908A8CEA200}" type="presParOf" srcId="{8D2E15E8-0419-4386-8D3F-7B9C3680D3B1}" destId="{E2C154FB-FED0-4F7A-8302-99486CA5B59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1C555-9EEB-4261-AE56-6CA5A09E4ACC}">
      <dsp:nvSpPr>
        <dsp:cNvPr id="0" name=""/>
        <dsp:cNvSpPr/>
      </dsp:nvSpPr>
      <dsp:spPr>
        <a:xfrm>
          <a:off x="4500500" y="2071840"/>
          <a:ext cx="2941642" cy="599788"/>
        </a:xfrm>
        <a:custGeom>
          <a:avLst/>
          <a:gdLst/>
          <a:ahLst/>
          <a:cxnLst/>
          <a:rect l="0" t="0" r="0" b="0"/>
          <a:pathLst>
            <a:path>
              <a:moveTo>
                <a:pt x="0" y="0"/>
              </a:moveTo>
              <a:lnTo>
                <a:pt x="0" y="323479"/>
              </a:lnTo>
              <a:lnTo>
                <a:pt x="2941642" y="323479"/>
              </a:lnTo>
              <a:lnTo>
                <a:pt x="2941642" y="599788"/>
              </a:lnTo>
            </a:path>
          </a:pathLst>
        </a:custGeom>
        <a:noFill/>
        <a:ln w="1079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18E369-AE10-4A56-9067-A97BC19A8A31}">
      <dsp:nvSpPr>
        <dsp:cNvPr id="0" name=""/>
        <dsp:cNvSpPr/>
      </dsp:nvSpPr>
      <dsp:spPr>
        <a:xfrm>
          <a:off x="2853748" y="2071840"/>
          <a:ext cx="1646751" cy="592459"/>
        </a:xfrm>
        <a:custGeom>
          <a:avLst/>
          <a:gdLst/>
          <a:ahLst/>
          <a:cxnLst/>
          <a:rect l="0" t="0" r="0" b="0"/>
          <a:pathLst>
            <a:path>
              <a:moveTo>
                <a:pt x="1646751" y="0"/>
              </a:moveTo>
              <a:lnTo>
                <a:pt x="1646751" y="316150"/>
              </a:lnTo>
              <a:lnTo>
                <a:pt x="0" y="316150"/>
              </a:lnTo>
              <a:lnTo>
                <a:pt x="0" y="592459"/>
              </a:lnTo>
            </a:path>
          </a:pathLst>
        </a:custGeom>
        <a:noFill/>
        <a:ln w="1079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778A84-30CA-4574-922E-FC09A5FD7543}">
      <dsp:nvSpPr>
        <dsp:cNvPr id="0" name=""/>
        <dsp:cNvSpPr/>
      </dsp:nvSpPr>
      <dsp:spPr>
        <a:xfrm>
          <a:off x="604" y="756081"/>
          <a:ext cx="2631517" cy="1734446"/>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mn-lt"/>
            </a:rPr>
            <a:t>FOUNDATIONS</a:t>
          </a:r>
        </a:p>
        <a:p>
          <a:pPr marL="0" lvl="0" indent="0" algn="ctr" defTabSz="1066800">
            <a:lnSpc>
              <a:spcPct val="90000"/>
            </a:lnSpc>
            <a:spcBef>
              <a:spcPct val="0"/>
            </a:spcBef>
            <a:spcAft>
              <a:spcPct val="35000"/>
            </a:spcAft>
            <a:buNone/>
          </a:pPr>
          <a:r>
            <a:rPr lang="en-US" sz="2400" b="1" kern="1200" dirty="0">
              <a:solidFill>
                <a:srgbClr val="92D050"/>
              </a:solidFill>
              <a:latin typeface="+mn-lt"/>
            </a:rPr>
            <a:t>1.1 Settings</a:t>
          </a:r>
        </a:p>
        <a:p>
          <a:pPr marL="0" lvl="0" indent="0" algn="ctr" defTabSz="1066800">
            <a:lnSpc>
              <a:spcPct val="90000"/>
            </a:lnSpc>
            <a:spcBef>
              <a:spcPct val="0"/>
            </a:spcBef>
            <a:spcAft>
              <a:spcPct val="35000"/>
            </a:spcAft>
            <a:buNone/>
          </a:pPr>
          <a:r>
            <a:rPr lang="en-US" sz="2400" kern="1200" dirty="0">
              <a:solidFill>
                <a:schemeClr val="bg1"/>
              </a:solidFill>
              <a:latin typeface="+mn-lt"/>
            </a:rPr>
            <a:t>1.2 Routines</a:t>
          </a:r>
        </a:p>
        <a:p>
          <a:pPr marL="0" lvl="0" indent="0" algn="ctr" defTabSz="1066800">
            <a:lnSpc>
              <a:spcPct val="90000"/>
            </a:lnSpc>
            <a:spcBef>
              <a:spcPct val="0"/>
            </a:spcBef>
            <a:spcAft>
              <a:spcPct val="35000"/>
            </a:spcAft>
            <a:buNone/>
          </a:pPr>
          <a:r>
            <a:rPr lang="en-US" sz="2400" kern="1200" dirty="0">
              <a:solidFill>
                <a:schemeClr val="bg1"/>
              </a:solidFill>
              <a:latin typeface="+mn-lt"/>
            </a:rPr>
            <a:t>1.3 Expectations</a:t>
          </a:r>
        </a:p>
      </dsp:txBody>
      <dsp:txXfrm>
        <a:off x="604" y="756081"/>
        <a:ext cx="2631517" cy="1734446"/>
      </dsp:txXfrm>
    </dsp:sp>
    <dsp:sp modelId="{7F04A500-9013-4F9B-BDFA-4D1A53D63F9C}">
      <dsp:nvSpPr>
        <dsp:cNvPr id="0" name=""/>
        <dsp:cNvSpPr/>
      </dsp:nvSpPr>
      <dsp:spPr>
        <a:xfrm>
          <a:off x="3184741" y="756081"/>
          <a:ext cx="2631517" cy="1315758"/>
        </a:xfrm>
        <a:prstGeom prst="rect">
          <a:avLst/>
        </a:prstGeom>
        <a:solidFill>
          <a:srgbClr val="00B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mn-lt"/>
            </a:rPr>
            <a:t>PRACTICES</a:t>
          </a:r>
        </a:p>
        <a:p>
          <a:pPr marL="0" lvl="0" indent="0" algn="ctr" defTabSz="1066800">
            <a:lnSpc>
              <a:spcPct val="90000"/>
            </a:lnSpc>
            <a:spcBef>
              <a:spcPct val="0"/>
            </a:spcBef>
            <a:spcAft>
              <a:spcPct val="35000"/>
            </a:spcAft>
            <a:buNone/>
          </a:pPr>
          <a:endParaRPr lang="en-US" sz="1600" kern="1200" dirty="0">
            <a:latin typeface="Berlin Sans FB" panose="020E0602020502020306" pitchFamily="34" charset="0"/>
          </a:endParaRPr>
        </a:p>
      </dsp:txBody>
      <dsp:txXfrm>
        <a:off x="3184741" y="756081"/>
        <a:ext cx="2631517" cy="1315758"/>
      </dsp:txXfrm>
    </dsp:sp>
    <dsp:sp modelId="{CBF8F482-3720-4136-976B-D1AD6B06728D}">
      <dsp:nvSpPr>
        <dsp:cNvPr id="0" name=""/>
        <dsp:cNvSpPr/>
      </dsp:nvSpPr>
      <dsp:spPr>
        <a:xfrm>
          <a:off x="617668" y="2664300"/>
          <a:ext cx="4472159" cy="2992167"/>
        </a:xfrm>
        <a:prstGeom prst="rect">
          <a:avLst/>
        </a:prstGeom>
        <a:solidFill>
          <a:srgbClr val="00B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mn-lt"/>
            </a:rPr>
            <a:t>PREVENTION</a:t>
          </a:r>
        </a:p>
        <a:p>
          <a:pPr marL="0" lvl="0" indent="0" algn="ctr" defTabSz="889000">
            <a:lnSpc>
              <a:spcPct val="90000"/>
            </a:lnSpc>
            <a:spcBef>
              <a:spcPct val="0"/>
            </a:spcBef>
            <a:spcAft>
              <a:spcPct val="35000"/>
            </a:spcAft>
            <a:buNone/>
          </a:pPr>
          <a:r>
            <a:rPr lang="en-US" sz="2000" kern="1200" dirty="0">
              <a:solidFill>
                <a:schemeClr val="bg1"/>
              </a:solidFill>
              <a:latin typeface="+mn-lt"/>
            </a:rPr>
            <a:t>2.1 Supervision</a:t>
          </a:r>
        </a:p>
        <a:p>
          <a:pPr marL="0" lvl="0" indent="0" algn="ctr" defTabSz="889000">
            <a:lnSpc>
              <a:spcPct val="90000"/>
            </a:lnSpc>
            <a:spcBef>
              <a:spcPct val="0"/>
            </a:spcBef>
            <a:spcAft>
              <a:spcPct val="35000"/>
            </a:spcAft>
            <a:buNone/>
          </a:pPr>
          <a:r>
            <a:rPr lang="en-US" sz="2000" kern="1200" dirty="0">
              <a:solidFill>
                <a:schemeClr val="bg1"/>
              </a:solidFill>
              <a:latin typeface="+mn-lt"/>
            </a:rPr>
            <a:t>2.2. Opportunity</a:t>
          </a:r>
        </a:p>
        <a:p>
          <a:pPr marL="0" lvl="0" indent="0" algn="ctr" defTabSz="889000">
            <a:lnSpc>
              <a:spcPct val="90000"/>
            </a:lnSpc>
            <a:spcBef>
              <a:spcPct val="0"/>
            </a:spcBef>
            <a:spcAft>
              <a:spcPct val="35000"/>
            </a:spcAft>
            <a:buNone/>
          </a:pPr>
          <a:r>
            <a:rPr lang="en-US" sz="2000" kern="1200" dirty="0">
              <a:solidFill>
                <a:schemeClr val="bg1"/>
              </a:solidFill>
              <a:latin typeface="+mn-lt"/>
            </a:rPr>
            <a:t>2.3 Acknowledgement</a:t>
          </a:r>
        </a:p>
        <a:p>
          <a:pPr marL="0" lvl="0" indent="0" algn="ctr" defTabSz="889000">
            <a:lnSpc>
              <a:spcPct val="90000"/>
            </a:lnSpc>
            <a:spcBef>
              <a:spcPct val="0"/>
            </a:spcBef>
            <a:spcAft>
              <a:spcPct val="35000"/>
            </a:spcAft>
            <a:buNone/>
          </a:pPr>
          <a:r>
            <a:rPr lang="en-US" sz="2000" kern="1200" dirty="0">
              <a:solidFill>
                <a:schemeClr val="bg1"/>
              </a:solidFill>
              <a:latin typeface="+mn-lt"/>
            </a:rPr>
            <a:t>2.4 Prompts and Pre-corrections</a:t>
          </a:r>
        </a:p>
      </dsp:txBody>
      <dsp:txXfrm>
        <a:off x="617668" y="2664300"/>
        <a:ext cx="4472159" cy="2992167"/>
      </dsp:txXfrm>
    </dsp:sp>
    <dsp:sp modelId="{195387F4-C903-475C-9C27-5A17E494D4D1}">
      <dsp:nvSpPr>
        <dsp:cNvPr id="0" name=""/>
        <dsp:cNvSpPr/>
      </dsp:nvSpPr>
      <dsp:spPr>
        <a:xfrm>
          <a:off x="6030096" y="2671629"/>
          <a:ext cx="2824092" cy="2871104"/>
        </a:xfrm>
        <a:prstGeom prst="rect">
          <a:avLst/>
        </a:prstGeom>
        <a:solidFill>
          <a:srgbClr val="00B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b="1" kern="1200" dirty="0">
            <a:solidFill>
              <a:schemeClr val="accent6"/>
            </a:solidFill>
            <a:latin typeface="Berlin Sans FB" panose="020E0602020502020306" pitchFamily="34" charset="0"/>
          </a:endParaRPr>
        </a:p>
        <a:p>
          <a:pPr marL="0" lvl="0" indent="0" algn="ctr" defTabSz="1422400">
            <a:lnSpc>
              <a:spcPct val="90000"/>
            </a:lnSpc>
            <a:spcBef>
              <a:spcPct val="0"/>
            </a:spcBef>
            <a:spcAft>
              <a:spcPct val="35000"/>
            </a:spcAft>
            <a:buNone/>
          </a:pPr>
          <a:r>
            <a:rPr lang="en-US" sz="2000" b="1" kern="1200" dirty="0">
              <a:solidFill>
                <a:schemeClr val="bg1"/>
              </a:solidFill>
              <a:latin typeface="+mn-lt"/>
            </a:rPr>
            <a:t>RESPONSE</a:t>
          </a:r>
        </a:p>
        <a:p>
          <a:pPr marL="0" lvl="0" indent="0" algn="ctr" defTabSz="1422400">
            <a:lnSpc>
              <a:spcPct val="90000"/>
            </a:lnSpc>
            <a:spcBef>
              <a:spcPct val="0"/>
            </a:spcBef>
            <a:spcAft>
              <a:spcPct val="35000"/>
            </a:spcAft>
            <a:buNone/>
          </a:pPr>
          <a:r>
            <a:rPr lang="en-US" sz="2000" kern="1200" dirty="0">
              <a:solidFill>
                <a:schemeClr val="bg1"/>
              </a:solidFill>
              <a:latin typeface="+mn-lt"/>
            </a:rPr>
            <a:t>2.5 Error Corrections  </a:t>
          </a:r>
        </a:p>
        <a:p>
          <a:pPr marL="0" lvl="0" indent="0" algn="ctr" defTabSz="1422400">
            <a:lnSpc>
              <a:spcPct val="90000"/>
            </a:lnSpc>
            <a:spcBef>
              <a:spcPct val="0"/>
            </a:spcBef>
            <a:spcAft>
              <a:spcPct val="35000"/>
            </a:spcAft>
            <a:buNone/>
          </a:pPr>
          <a:r>
            <a:rPr lang="en-US" sz="2000" kern="1200" dirty="0">
              <a:solidFill>
                <a:schemeClr val="bg1"/>
              </a:solidFill>
              <a:latin typeface="+mn-lt"/>
            </a:rPr>
            <a:t>2.6 Planned Ignoring</a:t>
          </a:r>
        </a:p>
        <a:p>
          <a:pPr marL="0" lvl="0" indent="0" algn="ctr" defTabSz="1422400">
            <a:lnSpc>
              <a:spcPct val="90000"/>
            </a:lnSpc>
            <a:spcBef>
              <a:spcPct val="0"/>
            </a:spcBef>
            <a:spcAft>
              <a:spcPct val="35000"/>
            </a:spcAft>
            <a:buNone/>
          </a:pPr>
          <a:r>
            <a:rPr lang="en-US" sz="2000" kern="1200" dirty="0">
              <a:solidFill>
                <a:schemeClr val="bg1"/>
              </a:solidFill>
              <a:latin typeface="+mn-lt"/>
            </a:rPr>
            <a:t>2.6. Differential Reinforcement</a:t>
          </a:r>
        </a:p>
        <a:p>
          <a:pPr marL="0" lvl="0" indent="0" algn="ctr" defTabSz="1422400">
            <a:lnSpc>
              <a:spcPct val="90000"/>
            </a:lnSpc>
            <a:spcBef>
              <a:spcPct val="0"/>
            </a:spcBef>
            <a:spcAft>
              <a:spcPct val="35000"/>
            </a:spcAft>
            <a:buNone/>
          </a:pPr>
          <a:r>
            <a:rPr lang="en-US" sz="2000" kern="1200" dirty="0">
              <a:solidFill>
                <a:schemeClr val="bg1"/>
              </a:solidFill>
              <a:latin typeface="+mn-lt"/>
            </a:rPr>
            <a:t>2.6 Response Cost</a:t>
          </a:r>
        </a:p>
        <a:p>
          <a:pPr marL="0" lvl="0" indent="0" algn="ctr" defTabSz="1422400">
            <a:lnSpc>
              <a:spcPct val="90000"/>
            </a:lnSpc>
            <a:spcBef>
              <a:spcPct val="0"/>
            </a:spcBef>
            <a:spcAft>
              <a:spcPct val="35000"/>
            </a:spcAft>
            <a:buNone/>
          </a:pPr>
          <a:r>
            <a:rPr lang="en-US" sz="2000" kern="1200" dirty="0">
              <a:solidFill>
                <a:schemeClr val="bg1"/>
              </a:solidFill>
              <a:latin typeface="+mn-lt"/>
            </a:rPr>
            <a:t>2.6 Time Out </a:t>
          </a:r>
        </a:p>
        <a:p>
          <a:pPr marL="0" lvl="0" indent="0" algn="ctr" defTabSz="1422400">
            <a:lnSpc>
              <a:spcPct val="90000"/>
            </a:lnSpc>
            <a:spcBef>
              <a:spcPct val="0"/>
            </a:spcBef>
            <a:spcAft>
              <a:spcPct val="35000"/>
            </a:spcAft>
            <a:buNone/>
          </a:pPr>
          <a:endParaRPr lang="en-US" sz="2800" kern="1200" dirty="0">
            <a:latin typeface="Berlin Sans FB" panose="020E0602020502020306" pitchFamily="34" charset="0"/>
          </a:endParaRPr>
        </a:p>
      </dsp:txBody>
      <dsp:txXfrm>
        <a:off x="6030096" y="2671629"/>
        <a:ext cx="2824092" cy="2871104"/>
      </dsp:txXfrm>
    </dsp:sp>
    <dsp:sp modelId="{53DF380B-31DA-4A10-ACB4-AB6D2E02F1E8}">
      <dsp:nvSpPr>
        <dsp:cNvPr id="0" name=""/>
        <dsp:cNvSpPr/>
      </dsp:nvSpPr>
      <dsp:spPr>
        <a:xfrm>
          <a:off x="6368877" y="756081"/>
          <a:ext cx="2631517" cy="1675711"/>
        </a:xfrm>
        <a:prstGeom prst="rect">
          <a:avLst/>
        </a:prstGeom>
        <a:solidFill>
          <a:srgbClr val="00B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mn-lt"/>
            </a:rPr>
            <a:t>DATA SYSTEMS</a:t>
          </a:r>
        </a:p>
        <a:p>
          <a:pPr marL="0" lvl="0" indent="0" algn="ctr" defTabSz="1066800">
            <a:lnSpc>
              <a:spcPct val="90000"/>
            </a:lnSpc>
            <a:spcBef>
              <a:spcPct val="0"/>
            </a:spcBef>
            <a:spcAft>
              <a:spcPct val="35000"/>
            </a:spcAft>
            <a:buNone/>
          </a:pPr>
          <a:r>
            <a:rPr lang="en-US" sz="1600" kern="1200" dirty="0">
              <a:solidFill>
                <a:schemeClr val="bg1"/>
              </a:solidFill>
              <a:latin typeface="+mn-lt"/>
            </a:rPr>
            <a:t>Counting</a:t>
          </a:r>
        </a:p>
        <a:p>
          <a:pPr marL="0" lvl="0" indent="0" algn="ctr" defTabSz="1066800">
            <a:lnSpc>
              <a:spcPct val="90000"/>
            </a:lnSpc>
            <a:spcBef>
              <a:spcPct val="0"/>
            </a:spcBef>
            <a:spcAft>
              <a:spcPct val="35000"/>
            </a:spcAft>
            <a:buNone/>
          </a:pPr>
          <a:r>
            <a:rPr lang="en-US" sz="1600" kern="1200" dirty="0">
              <a:solidFill>
                <a:schemeClr val="bg1"/>
              </a:solidFill>
              <a:latin typeface="+mn-lt"/>
            </a:rPr>
            <a:t>Timing</a:t>
          </a:r>
        </a:p>
        <a:p>
          <a:pPr marL="0" lvl="0" indent="0" algn="ctr" defTabSz="1066800">
            <a:lnSpc>
              <a:spcPct val="90000"/>
            </a:lnSpc>
            <a:spcBef>
              <a:spcPct val="0"/>
            </a:spcBef>
            <a:spcAft>
              <a:spcPct val="35000"/>
            </a:spcAft>
            <a:buNone/>
          </a:pPr>
          <a:r>
            <a:rPr lang="en-US" sz="1600" kern="1200" dirty="0">
              <a:solidFill>
                <a:schemeClr val="bg1"/>
              </a:solidFill>
              <a:latin typeface="+mn-lt"/>
            </a:rPr>
            <a:t>Sampling</a:t>
          </a:r>
        </a:p>
        <a:p>
          <a:pPr marL="0" lvl="0" indent="0" algn="ctr" defTabSz="1066800">
            <a:lnSpc>
              <a:spcPct val="90000"/>
            </a:lnSpc>
            <a:spcBef>
              <a:spcPct val="0"/>
            </a:spcBef>
            <a:spcAft>
              <a:spcPct val="35000"/>
            </a:spcAft>
            <a:buNone/>
          </a:pPr>
          <a:r>
            <a:rPr lang="en-US" sz="1600" kern="1200" dirty="0">
              <a:solidFill>
                <a:schemeClr val="bg1"/>
              </a:solidFill>
              <a:latin typeface="+mn-lt"/>
            </a:rPr>
            <a:t>Office Discipline Referrals</a:t>
          </a:r>
        </a:p>
      </dsp:txBody>
      <dsp:txXfrm>
        <a:off x="6368877" y="756081"/>
        <a:ext cx="2631517" cy="16757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1C555-9EEB-4261-AE56-6CA5A09E4ACC}">
      <dsp:nvSpPr>
        <dsp:cNvPr id="0" name=""/>
        <dsp:cNvSpPr/>
      </dsp:nvSpPr>
      <dsp:spPr>
        <a:xfrm>
          <a:off x="4500500" y="2071840"/>
          <a:ext cx="2941642" cy="599788"/>
        </a:xfrm>
        <a:custGeom>
          <a:avLst/>
          <a:gdLst/>
          <a:ahLst/>
          <a:cxnLst/>
          <a:rect l="0" t="0" r="0" b="0"/>
          <a:pathLst>
            <a:path>
              <a:moveTo>
                <a:pt x="0" y="0"/>
              </a:moveTo>
              <a:lnTo>
                <a:pt x="0" y="323479"/>
              </a:lnTo>
              <a:lnTo>
                <a:pt x="2941642" y="323479"/>
              </a:lnTo>
              <a:lnTo>
                <a:pt x="2941642" y="599788"/>
              </a:lnTo>
            </a:path>
          </a:pathLst>
        </a:custGeom>
        <a:noFill/>
        <a:ln w="1079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18E369-AE10-4A56-9067-A97BC19A8A31}">
      <dsp:nvSpPr>
        <dsp:cNvPr id="0" name=""/>
        <dsp:cNvSpPr/>
      </dsp:nvSpPr>
      <dsp:spPr>
        <a:xfrm>
          <a:off x="2853748" y="2071840"/>
          <a:ext cx="1646751" cy="592459"/>
        </a:xfrm>
        <a:custGeom>
          <a:avLst/>
          <a:gdLst/>
          <a:ahLst/>
          <a:cxnLst/>
          <a:rect l="0" t="0" r="0" b="0"/>
          <a:pathLst>
            <a:path>
              <a:moveTo>
                <a:pt x="1646751" y="0"/>
              </a:moveTo>
              <a:lnTo>
                <a:pt x="1646751" y="316150"/>
              </a:lnTo>
              <a:lnTo>
                <a:pt x="0" y="316150"/>
              </a:lnTo>
              <a:lnTo>
                <a:pt x="0" y="592459"/>
              </a:lnTo>
            </a:path>
          </a:pathLst>
        </a:custGeom>
        <a:noFill/>
        <a:ln w="1079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778A84-30CA-4574-922E-FC09A5FD7543}">
      <dsp:nvSpPr>
        <dsp:cNvPr id="0" name=""/>
        <dsp:cNvSpPr/>
      </dsp:nvSpPr>
      <dsp:spPr>
        <a:xfrm>
          <a:off x="604" y="756081"/>
          <a:ext cx="2631517" cy="1734446"/>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mn-lt"/>
            </a:rPr>
            <a:t>FOUNDATIONS</a:t>
          </a:r>
        </a:p>
        <a:p>
          <a:pPr marL="0" lvl="0" indent="0" algn="ctr" defTabSz="1066800">
            <a:lnSpc>
              <a:spcPct val="90000"/>
            </a:lnSpc>
            <a:spcBef>
              <a:spcPct val="0"/>
            </a:spcBef>
            <a:spcAft>
              <a:spcPct val="35000"/>
            </a:spcAft>
            <a:buNone/>
          </a:pPr>
          <a:r>
            <a:rPr lang="en-US" sz="2400" b="0" kern="1200" dirty="0">
              <a:solidFill>
                <a:schemeClr val="bg1"/>
              </a:solidFill>
              <a:latin typeface="+mn-lt"/>
            </a:rPr>
            <a:t>1.1 Settings</a:t>
          </a:r>
        </a:p>
        <a:p>
          <a:pPr marL="0" lvl="0" indent="0" algn="ctr" defTabSz="1066800">
            <a:lnSpc>
              <a:spcPct val="90000"/>
            </a:lnSpc>
            <a:spcBef>
              <a:spcPct val="0"/>
            </a:spcBef>
            <a:spcAft>
              <a:spcPct val="35000"/>
            </a:spcAft>
            <a:buNone/>
          </a:pPr>
          <a:r>
            <a:rPr lang="en-US" sz="2400" b="1" kern="1200" dirty="0">
              <a:solidFill>
                <a:srgbClr val="92D050"/>
              </a:solidFill>
              <a:latin typeface="+mn-lt"/>
            </a:rPr>
            <a:t>1.2 Routines</a:t>
          </a:r>
        </a:p>
        <a:p>
          <a:pPr marL="0" lvl="0" indent="0" algn="ctr" defTabSz="1066800">
            <a:lnSpc>
              <a:spcPct val="90000"/>
            </a:lnSpc>
            <a:spcBef>
              <a:spcPct val="0"/>
            </a:spcBef>
            <a:spcAft>
              <a:spcPct val="35000"/>
            </a:spcAft>
            <a:buNone/>
          </a:pPr>
          <a:r>
            <a:rPr lang="en-US" sz="2400" kern="1200" dirty="0">
              <a:solidFill>
                <a:schemeClr val="bg1"/>
              </a:solidFill>
              <a:latin typeface="+mn-lt"/>
            </a:rPr>
            <a:t>1.3 Expectations</a:t>
          </a:r>
        </a:p>
      </dsp:txBody>
      <dsp:txXfrm>
        <a:off x="604" y="756081"/>
        <a:ext cx="2631517" cy="1734446"/>
      </dsp:txXfrm>
    </dsp:sp>
    <dsp:sp modelId="{7F04A500-9013-4F9B-BDFA-4D1A53D63F9C}">
      <dsp:nvSpPr>
        <dsp:cNvPr id="0" name=""/>
        <dsp:cNvSpPr/>
      </dsp:nvSpPr>
      <dsp:spPr>
        <a:xfrm>
          <a:off x="3184741" y="756081"/>
          <a:ext cx="2631517" cy="1315758"/>
        </a:xfrm>
        <a:prstGeom prst="rect">
          <a:avLst/>
        </a:prstGeom>
        <a:solidFill>
          <a:srgbClr val="00B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mn-lt"/>
            </a:rPr>
            <a:t>PRACTICES</a:t>
          </a:r>
        </a:p>
        <a:p>
          <a:pPr marL="0" lvl="0" indent="0" algn="ctr" defTabSz="1066800">
            <a:lnSpc>
              <a:spcPct val="90000"/>
            </a:lnSpc>
            <a:spcBef>
              <a:spcPct val="0"/>
            </a:spcBef>
            <a:spcAft>
              <a:spcPct val="35000"/>
            </a:spcAft>
            <a:buNone/>
          </a:pPr>
          <a:endParaRPr lang="en-US" sz="1600" kern="1200" dirty="0">
            <a:latin typeface="Berlin Sans FB" panose="020E0602020502020306" pitchFamily="34" charset="0"/>
          </a:endParaRPr>
        </a:p>
      </dsp:txBody>
      <dsp:txXfrm>
        <a:off x="3184741" y="756081"/>
        <a:ext cx="2631517" cy="1315758"/>
      </dsp:txXfrm>
    </dsp:sp>
    <dsp:sp modelId="{CBF8F482-3720-4136-976B-D1AD6B06728D}">
      <dsp:nvSpPr>
        <dsp:cNvPr id="0" name=""/>
        <dsp:cNvSpPr/>
      </dsp:nvSpPr>
      <dsp:spPr>
        <a:xfrm>
          <a:off x="617668" y="2664300"/>
          <a:ext cx="4472159" cy="2992167"/>
        </a:xfrm>
        <a:prstGeom prst="rect">
          <a:avLst/>
        </a:prstGeom>
        <a:solidFill>
          <a:srgbClr val="00B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mn-lt"/>
            </a:rPr>
            <a:t>PREVENTION</a:t>
          </a:r>
        </a:p>
        <a:p>
          <a:pPr marL="0" lvl="0" indent="0" algn="ctr" defTabSz="889000">
            <a:lnSpc>
              <a:spcPct val="90000"/>
            </a:lnSpc>
            <a:spcBef>
              <a:spcPct val="0"/>
            </a:spcBef>
            <a:spcAft>
              <a:spcPct val="35000"/>
            </a:spcAft>
            <a:buNone/>
          </a:pPr>
          <a:r>
            <a:rPr lang="en-US" sz="2000" kern="1200" dirty="0">
              <a:solidFill>
                <a:schemeClr val="bg1"/>
              </a:solidFill>
              <a:latin typeface="+mn-lt"/>
            </a:rPr>
            <a:t>2.1 Supervision</a:t>
          </a:r>
        </a:p>
        <a:p>
          <a:pPr marL="0" lvl="0" indent="0" algn="ctr" defTabSz="889000">
            <a:lnSpc>
              <a:spcPct val="90000"/>
            </a:lnSpc>
            <a:spcBef>
              <a:spcPct val="0"/>
            </a:spcBef>
            <a:spcAft>
              <a:spcPct val="35000"/>
            </a:spcAft>
            <a:buNone/>
          </a:pPr>
          <a:r>
            <a:rPr lang="en-US" sz="2000" kern="1200" dirty="0">
              <a:solidFill>
                <a:schemeClr val="bg1"/>
              </a:solidFill>
              <a:latin typeface="+mn-lt"/>
            </a:rPr>
            <a:t>2.2. Opportunity</a:t>
          </a:r>
        </a:p>
        <a:p>
          <a:pPr marL="0" lvl="0" indent="0" algn="ctr" defTabSz="889000">
            <a:lnSpc>
              <a:spcPct val="90000"/>
            </a:lnSpc>
            <a:spcBef>
              <a:spcPct val="0"/>
            </a:spcBef>
            <a:spcAft>
              <a:spcPct val="35000"/>
            </a:spcAft>
            <a:buNone/>
          </a:pPr>
          <a:r>
            <a:rPr lang="en-US" sz="2000" kern="1200" dirty="0">
              <a:solidFill>
                <a:schemeClr val="bg1"/>
              </a:solidFill>
              <a:latin typeface="+mn-lt"/>
            </a:rPr>
            <a:t>2.3 Acknowledgement</a:t>
          </a:r>
        </a:p>
        <a:p>
          <a:pPr marL="0" lvl="0" indent="0" algn="ctr" defTabSz="889000">
            <a:lnSpc>
              <a:spcPct val="90000"/>
            </a:lnSpc>
            <a:spcBef>
              <a:spcPct val="0"/>
            </a:spcBef>
            <a:spcAft>
              <a:spcPct val="35000"/>
            </a:spcAft>
            <a:buNone/>
          </a:pPr>
          <a:r>
            <a:rPr lang="en-US" sz="2000" kern="1200" dirty="0">
              <a:solidFill>
                <a:schemeClr val="bg1"/>
              </a:solidFill>
              <a:latin typeface="+mn-lt"/>
            </a:rPr>
            <a:t>2.4 Prompts and Pre-corrections</a:t>
          </a:r>
        </a:p>
      </dsp:txBody>
      <dsp:txXfrm>
        <a:off x="617668" y="2664300"/>
        <a:ext cx="4472159" cy="2992167"/>
      </dsp:txXfrm>
    </dsp:sp>
    <dsp:sp modelId="{195387F4-C903-475C-9C27-5A17E494D4D1}">
      <dsp:nvSpPr>
        <dsp:cNvPr id="0" name=""/>
        <dsp:cNvSpPr/>
      </dsp:nvSpPr>
      <dsp:spPr>
        <a:xfrm>
          <a:off x="6030096" y="2671629"/>
          <a:ext cx="2824092" cy="2871104"/>
        </a:xfrm>
        <a:prstGeom prst="rect">
          <a:avLst/>
        </a:prstGeom>
        <a:solidFill>
          <a:srgbClr val="00B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b="1" kern="1200" dirty="0">
            <a:solidFill>
              <a:schemeClr val="accent6"/>
            </a:solidFill>
            <a:latin typeface="Berlin Sans FB" panose="020E0602020502020306" pitchFamily="34" charset="0"/>
          </a:endParaRPr>
        </a:p>
        <a:p>
          <a:pPr marL="0" lvl="0" indent="0" algn="ctr" defTabSz="1422400">
            <a:lnSpc>
              <a:spcPct val="90000"/>
            </a:lnSpc>
            <a:spcBef>
              <a:spcPct val="0"/>
            </a:spcBef>
            <a:spcAft>
              <a:spcPct val="35000"/>
            </a:spcAft>
            <a:buNone/>
          </a:pPr>
          <a:r>
            <a:rPr lang="en-US" sz="2000" b="1" kern="1200" dirty="0">
              <a:solidFill>
                <a:schemeClr val="bg1"/>
              </a:solidFill>
              <a:latin typeface="+mn-lt"/>
            </a:rPr>
            <a:t>RESPONSE</a:t>
          </a:r>
        </a:p>
        <a:p>
          <a:pPr marL="0" lvl="0" indent="0" algn="ctr" defTabSz="1422400">
            <a:lnSpc>
              <a:spcPct val="90000"/>
            </a:lnSpc>
            <a:spcBef>
              <a:spcPct val="0"/>
            </a:spcBef>
            <a:spcAft>
              <a:spcPct val="35000"/>
            </a:spcAft>
            <a:buNone/>
          </a:pPr>
          <a:r>
            <a:rPr lang="en-US" sz="2000" kern="1200" dirty="0">
              <a:solidFill>
                <a:schemeClr val="bg1"/>
              </a:solidFill>
              <a:latin typeface="+mn-lt"/>
            </a:rPr>
            <a:t>2.5 Error Corrections  </a:t>
          </a:r>
        </a:p>
        <a:p>
          <a:pPr marL="0" lvl="0" indent="0" algn="ctr" defTabSz="1422400">
            <a:lnSpc>
              <a:spcPct val="90000"/>
            </a:lnSpc>
            <a:spcBef>
              <a:spcPct val="0"/>
            </a:spcBef>
            <a:spcAft>
              <a:spcPct val="35000"/>
            </a:spcAft>
            <a:buNone/>
          </a:pPr>
          <a:r>
            <a:rPr lang="en-US" sz="2000" kern="1200" dirty="0">
              <a:solidFill>
                <a:schemeClr val="bg1"/>
              </a:solidFill>
              <a:latin typeface="+mn-lt"/>
            </a:rPr>
            <a:t>2.6 Planned Ignoring</a:t>
          </a:r>
        </a:p>
        <a:p>
          <a:pPr marL="0" lvl="0" indent="0" algn="ctr" defTabSz="1422400">
            <a:lnSpc>
              <a:spcPct val="90000"/>
            </a:lnSpc>
            <a:spcBef>
              <a:spcPct val="0"/>
            </a:spcBef>
            <a:spcAft>
              <a:spcPct val="35000"/>
            </a:spcAft>
            <a:buNone/>
          </a:pPr>
          <a:r>
            <a:rPr lang="en-US" sz="2000" kern="1200" dirty="0">
              <a:solidFill>
                <a:schemeClr val="bg1"/>
              </a:solidFill>
              <a:latin typeface="+mn-lt"/>
            </a:rPr>
            <a:t>2.6. Differential Reinforcement</a:t>
          </a:r>
        </a:p>
        <a:p>
          <a:pPr marL="0" lvl="0" indent="0" algn="ctr" defTabSz="1422400">
            <a:lnSpc>
              <a:spcPct val="90000"/>
            </a:lnSpc>
            <a:spcBef>
              <a:spcPct val="0"/>
            </a:spcBef>
            <a:spcAft>
              <a:spcPct val="35000"/>
            </a:spcAft>
            <a:buNone/>
          </a:pPr>
          <a:r>
            <a:rPr lang="en-US" sz="2000" kern="1200" dirty="0">
              <a:solidFill>
                <a:schemeClr val="bg1"/>
              </a:solidFill>
              <a:latin typeface="+mn-lt"/>
            </a:rPr>
            <a:t>2.6 Response Cost</a:t>
          </a:r>
        </a:p>
        <a:p>
          <a:pPr marL="0" lvl="0" indent="0" algn="ctr" defTabSz="1422400">
            <a:lnSpc>
              <a:spcPct val="90000"/>
            </a:lnSpc>
            <a:spcBef>
              <a:spcPct val="0"/>
            </a:spcBef>
            <a:spcAft>
              <a:spcPct val="35000"/>
            </a:spcAft>
            <a:buNone/>
          </a:pPr>
          <a:r>
            <a:rPr lang="en-US" sz="2000" kern="1200" dirty="0">
              <a:solidFill>
                <a:schemeClr val="bg1"/>
              </a:solidFill>
              <a:latin typeface="+mn-lt"/>
            </a:rPr>
            <a:t>2.6 Time Out </a:t>
          </a:r>
        </a:p>
        <a:p>
          <a:pPr marL="0" lvl="0" indent="0" algn="ctr" defTabSz="1422400">
            <a:lnSpc>
              <a:spcPct val="90000"/>
            </a:lnSpc>
            <a:spcBef>
              <a:spcPct val="0"/>
            </a:spcBef>
            <a:spcAft>
              <a:spcPct val="35000"/>
            </a:spcAft>
            <a:buNone/>
          </a:pPr>
          <a:endParaRPr lang="en-US" sz="2800" kern="1200" dirty="0">
            <a:latin typeface="Berlin Sans FB" panose="020E0602020502020306" pitchFamily="34" charset="0"/>
          </a:endParaRPr>
        </a:p>
      </dsp:txBody>
      <dsp:txXfrm>
        <a:off x="6030096" y="2671629"/>
        <a:ext cx="2824092" cy="2871104"/>
      </dsp:txXfrm>
    </dsp:sp>
    <dsp:sp modelId="{53DF380B-31DA-4A10-ACB4-AB6D2E02F1E8}">
      <dsp:nvSpPr>
        <dsp:cNvPr id="0" name=""/>
        <dsp:cNvSpPr/>
      </dsp:nvSpPr>
      <dsp:spPr>
        <a:xfrm>
          <a:off x="6368877" y="756081"/>
          <a:ext cx="2631517" cy="1675711"/>
        </a:xfrm>
        <a:prstGeom prst="rect">
          <a:avLst/>
        </a:prstGeom>
        <a:solidFill>
          <a:srgbClr val="00B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mn-lt"/>
            </a:rPr>
            <a:t>DATA SYSTEMS</a:t>
          </a:r>
        </a:p>
        <a:p>
          <a:pPr marL="0" lvl="0" indent="0" algn="ctr" defTabSz="1066800">
            <a:lnSpc>
              <a:spcPct val="90000"/>
            </a:lnSpc>
            <a:spcBef>
              <a:spcPct val="0"/>
            </a:spcBef>
            <a:spcAft>
              <a:spcPct val="35000"/>
            </a:spcAft>
            <a:buNone/>
          </a:pPr>
          <a:r>
            <a:rPr lang="en-US" sz="1600" kern="1200" dirty="0">
              <a:solidFill>
                <a:schemeClr val="bg1"/>
              </a:solidFill>
              <a:latin typeface="+mn-lt"/>
            </a:rPr>
            <a:t>Counting</a:t>
          </a:r>
        </a:p>
        <a:p>
          <a:pPr marL="0" lvl="0" indent="0" algn="ctr" defTabSz="1066800">
            <a:lnSpc>
              <a:spcPct val="90000"/>
            </a:lnSpc>
            <a:spcBef>
              <a:spcPct val="0"/>
            </a:spcBef>
            <a:spcAft>
              <a:spcPct val="35000"/>
            </a:spcAft>
            <a:buNone/>
          </a:pPr>
          <a:r>
            <a:rPr lang="en-US" sz="1600" kern="1200" dirty="0">
              <a:solidFill>
                <a:schemeClr val="bg1"/>
              </a:solidFill>
              <a:latin typeface="+mn-lt"/>
            </a:rPr>
            <a:t>Timing</a:t>
          </a:r>
        </a:p>
        <a:p>
          <a:pPr marL="0" lvl="0" indent="0" algn="ctr" defTabSz="1066800">
            <a:lnSpc>
              <a:spcPct val="90000"/>
            </a:lnSpc>
            <a:spcBef>
              <a:spcPct val="0"/>
            </a:spcBef>
            <a:spcAft>
              <a:spcPct val="35000"/>
            </a:spcAft>
            <a:buNone/>
          </a:pPr>
          <a:r>
            <a:rPr lang="en-US" sz="1600" kern="1200" dirty="0">
              <a:solidFill>
                <a:schemeClr val="bg1"/>
              </a:solidFill>
              <a:latin typeface="+mn-lt"/>
            </a:rPr>
            <a:t>Sampling</a:t>
          </a:r>
        </a:p>
        <a:p>
          <a:pPr marL="0" lvl="0" indent="0" algn="ctr" defTabSz="1066800">
            <a:lnSpc>
              <a:spcPct val="90000"/>
            </a:lnSpc>
            <a:spcBef>
              <a:spcPct val="0"/>
            </a:spcBef>
            <a:spcAft>
              <a:spcPct val="35000"/>
            </a:spcAft>
            <a:buNone/>
          </a:pPr>
          <a:r>
            <a:rPr lang="en-US" sz="1600" kern="1200" dirty="0">
              <a:solidFill>
                <a:schemeClr val="bg1"/>
              </a:solidFill>
              <a:latin typeface="+mn-lt"/>
            </a:rPr>
            <a:t>Office Discipline Referrals</a:t>
          </a:r>
        </a:p>
      </dsp:txBody>
      <dsp:txXfrm>
        <a:off x="6368877" y="756081"/>
        <a:ext cx="2631517" cy="16757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1C555-9EEB-4261-AE56-6CA5A09E4ACC}">
      <dsp:nvSpPr>
        <dsp:cNvPr id="0" name=""/>
        <dsp:cNvSpPr/>
      </dsp:nvSpPr>
      <dsp:spPr>
        <a:xfrm>
          <a:off x="4500500" y="2071840"/>
          <a:ext cx="2941642" cy="599788"/>
        </a:xfrm>
        <a:custGeom>
          <a:avLst/>
          <a:gdLst/>
          <a:ahLst/>
          <a:cxnLst/>
          <a:rect l="0" t="0" r="0" b="0"/>
          <a:pathLst>
            <a:path>
              <a:moveTo>
                <a:pt x="0" y="0"/>
              </a:moveTo>
              <a:lnTo>
                <a:pt x="0" y="323479"/>
              </a:lnTo>
              <a:lnTo>
                <a:pt x="2941642" y="323479"/>
              </a:lnTo>
              <a:lnTo>
                <a:pt x="2941642" y="599788"/>
              </a:lnTo>
            </a:path>
          </a:pathLst>
        </a:custGeom>
        <a:noFill/>
        <a:ln w="1079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18E369-AE10-4A56-9067-A97BC19A8A31}">
      <dsp:nvSpPr>
        <dsp:cNvPr id="0" name=""/>
        <dsp:cNvSpPr/>
      </dsp:nvSpPr>
      <dsp:spPr>
        <a:xfrm>
          <a:off x="2853748" y="2071840"/>
          <a:ext cx="1646751" cy="592459"/>
        </a:xfrm>
        <a:custGeom>
          <a:avLst/>
          <a:gdLst/>
          <a:ahLst/>
          <a:cxnLst/>
          <a:rect l="0" t="0" r="0" b="0"/>
          <a:pathLst>
            <a:path>
              <a:moveTo>
                <a:pt x="1646751" y="0"/>
              </a:moveTo>
              <a:lnTo>
                <a:pt x="1646751" y="316150"/>
              </a:lnTo>
              <a:lnTo>
                <a:pt x="0" y="316150"/>
              </a:lnTo>
              <a:lnTo>
                <a:pt x="0" y="592459"/>
              </a:lnTo>
            </a:path>
          </a:pathLst>
        </a:custGeom>
        <a:noFill/>
        <a:ln w="1079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778A84-30CA-4574-922E-FC09A5FD7543}">
      <dsp:nvSpPr>
        <dsp:cNvPr id="0" name=""/>
        <dsp:cNvSpPr/>
      </dsp:nvSpPr>
      <dsp:spPr>
        <a:xfrm>
          <a:off x="604" y="756081"/>
          <a:ext cx="2631517" cy="1734446"/>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mn-lt"/>
            </a:rPr>
            <a:t>FOUNDATIONS</a:t>
          </a:r>
        </a:p>
        <a:p>
          <a:pPr marL="0" lvl="0" indent="0" algn="ctr" defTabSz="1066800">
            <a:lnSpc>
              <a:spcPct val="90000"/>
            </a:lnSpc>
            <a:spcBef>
              <a:spcPct val="0"/>
            </a:spcBef>
            <a:spcAft>
              <a:spcPct val="35000"/>
            </a:spcAft>
            <a:buNone/>
          </a:pPr>
          <a:r>
            <a:rPr lang="en-US" sz="2400" b="0" kern="1200" dirty="0">
              <a:solidFill>
                <a:schemeClr val="bg1"/>
              </a:solidFill>
              <a:latin typeface="+mn-lt"/>
            </a:rPr>
            <a:t>1.1 Settings</a:t>
          </a:r>
        </a:p>
        <a:p>
          <a:pPr marL="0" lvl="0" indent="0" algn="ctr" defTabSz="1066800">
            <a:lnSpc>
              <a:spcPct val="90000"/>
            </a:lnSpc>
            <a:spcBef>
              <a:spcPct val="0"/>
            </a:spcBef>
            <a:spcAft>
              <a:spcPct val="35000"/>
            </a:spcAft>
            <a:buNone/>
          </a:pPr>
          <a:r>
            <a:rPr lang="en-US" sz="2400" b="1" kern="1200" dirty="0">
              <a:solidFill>
                <a:schemeClr val="bg1"/>
              </a:solidFill>
              <a:latin typeface="+mn-lt"/>
            </a:rPr>
            <a:t>1.2 Routines</a:t>
          </a:r>
        </a:p>
        <a:p>
          <a:pPr marL="0" lvl="0" indent="0" algn="ctr" defTabSz="1066800">
            <a:lnSpc>
              <a:spcPct val="90000"/>
            </a:lnSpc>
            <a:spcBef>
              <a:spcPct val="0"/>
            </a:spcBef>
            <a:spcAft>
              <a:spcPct val="35000"/>
            </a:spcAft>
            <a:buNone/>
          </a:pPr>
          <a:r>
            <a:rPr lang="en-US" sz="2400" kern="1200" dirty="0">
              <a:solidFill>
                <a:schemeClr val="bg1"/>
              </a:solidFill>
              <a:latin typeface="+mn-lt"/>
            </a:rPr>
            <a:t>1.3 Expectations</a:t>
          </a:r>
        </a:p>
      </dsp:txBody>
      <dsp:txXfrm>
        <a:off x="604" y="756081"/>
        <a:ext cx="2631517" cy="1734446"/>
      </dsp:txXfrm>
    </dsp:sp>
    <dsp:sp modelId="{7F04A500-9013-4F9B-BDFA-4D1A53D63F9C}">
      <dsp:nvSpPr>
        <dsp:cNvPr id="0" name=""/>
        <dsp:cNvSpPr/>
      </dsp:nvSpPr>
      <dsp:spPr>
        <a:xfrm>
          <a:off x="3184741" y="756081"/>
          <a:ext cx="2631517" cy="1315758"/>
        </a:xfrm>
        <a:prstGeom prst="rect">
          <a:avLst/>
        </a:prstGeom>
        <a:solidFill>
          <a:srgbClr val="00B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mn-lt"/>
            </a:rPr>
            <a:t>PRACTICES</a:t>
          </a:r>
        </a:p>
        <a:p>
          <a:pPr marL="0" lvl="0" indent="0" algn="ctr" defTabSz="1066800">
            <a:lnSpc>
              <a:spcPct val="90000"/>
            </a:lnSpc>
            <a:spcBef>
              <a:spcPct val="0"/>
            </a:spcBef>
            <a:spcAft>
              <a:spcPct val="35000"/>
            </a:spcAft>
            <a:buNone/>
          </a:pPr>
          <a:endParaRPr lang="en-US" sz="1600" kern="1200" dirty="0">
            <a:latin typeface="Berlin Sans FB" panose="020E0602020502020306" pitchFamily="34" charset="0"/>
          </a:endParaRPr>
        </a:p>
      </dsp:txBody>
      <dsp:txXfrm>
        <a:off x="3184741" y="756081"/>
        <a:ext cx="2631517" cy="1315758"/>
      </dsp:txXfrm>
    </dsp:sp>
    <dsp:sp modelId="{CBF8F482-3720-4136-976B-D1AD6B06728D}">
      <dsp:nvSpPr>
        <dsp:cNvPr id="0" name=""/>
        <dsp:cNvSpPr/>
      </dsp:nvSpPr>
      <dsp:spPr>
        <a:xfrm>
          <a:off x="617668" y="2664300"/>
          <a:ext cx="4472159" cy="2992167"/>
        </a:xfrm>
        <a:prstGeom prst="rect">
          <a:avLst/>
        </a:prstGeom>
        <a:solidFill>
          <a:srgbClr val="00B050"/>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PREVENTION</a:t>
          </a:r>
        </a:p>
        <a:p>
          <a:pPr marL="0" lvl="0" indent="0" algn="ctr" defTabSz="1422400">
            <a:lnSpc>
              <a:spcPct val="90000"/>
            </a:lnSpc>
            <a:spcBef>
              <a:spcPct val="0"/>
            </a:spcBef>
            <a:spcAft>
              <a:spcPct val="35000"/>
            </a:spcAft>
            <a:buNone/>
          </a:pPr>
          <a:r>
            <a:rPr lang="en-US" sz="2000" kern="1200" dirty="0">
              <a:solidFill>
                <a:schemeClr val="bg1"/>
              </a:solidFill>
              <a:latin typeface="+mn-lt"/>
            </a:rPr>
            <a:t>2.1 Supervision</a:t>
          </a:r>
        </a:p>
        <a:p>
          <a:pPr marL="0" lvl="0" indent="0" algn="ctr" defTabSz="1422400">
            <a:lnSpc>
              <a:spcPct val="90000"/>
            </a:lnSpc>
            <a:spcBef>
              <a:spcPct val="0"/>
            </a:spcBef>
            <a:spcAft>
              <a:spcPct val="35000"/>
            </a:spcAft>
            <a:buNone/>
          </a:pPr>
          <a:r>
            <a:rPr lang="en-US" sz="2000" kern="1200" dirty="0">
              <a:solidFill>
                <a:schemeClr val="bg1"/>
              </a:solidFill>
              <a:latin typeface="+mn-lt"/>
            </a:rPr>
            <a:t>2.2. Opportunity</a:t>
          </a:r>
        </a:p>
        <a:p>
          <a:pPr marL="0" lvl="0" indent="0" algn="ctr" defTabSz="1422400">
            <a:lnSpc>
              <a:spcPct val="90000"/>
            </a:lnSpc>
            <a:spcBef>
              <a:spcPct val="0"/>
            </a:spcBef>
            <a:spcAft>
              <a:spcPct val="35000"/>
            </a:spcAft>
            <a:buNone/>
          </a:pPr>
          <a:r>
            <a:rPr lang="en-US" sz="2000" kern="1200" dirty="0">
              <a:solidFill>
                <a:schemeClr val="bg1"/>
              </a:solidFill>
              <a:latin typeface="+mn-lt"/>
            </a:rPr>
            <a:t>2.3 Acknowledgement</a:t>
          </a:r>
        </a:p>
        <a:p>
          <a:pPr marL="0" lvl="0" indent="0" algn="ctr" defTabSz="1422400">
            <a:lnSpc>
              <a:spcPct val="90000"/>
            </a:lnSpc>
            <a:spcBef>
              <a:spcPct val="0"/>
            </a:spcBef>
            <a:spcAft>
              <a:spcPct val="35000"/>
            </a:spcAft>
            <a:buNone/>
          </a:pPr>
          <a:r>
            <a:rPr lang="en-US" sz="2000" kern="1200" dirty="0">
              <a:solidFill>
                <a:schemeClr val="bg1"/>
              </a:solidFill>
              <a:latin typeface="+mn-lt"/>
            </a:rPr>
            <a:t>2.4 Prompts and Pre-corrections</a:t>
          </a:r>
        </a:p>
      </dsp:txBody>
      <dsp:txXfrm>
        <a:off x="617668" y="2664300"/>
        <a:ext cx="4472159" cy="2992167"/>
      </dsp:txXfrm>
    </dsp:sp>
    <dsp:sp modelId="{195387F4-C903-475C-9C27-5A17E494D4D1}">
      <dsp:nvSpPr>
        <dsp:cNvPr id="0" name=""/>
        <dsp:cNvSpPr/>
      </dsp:nvSpPr>
      <dsp:spPr>
        <a:xfrm>
          <a:off x="6030096" y="2671629"/>
          <a:ext cx="2824092" cy="2871104"/>
        </a:xfrm>
        <a:prstGeom prst="rect">
          <a:avLst/>
        </a:prstGeom>
        <a:solidFill>
          <a:srgbClr val="00B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b="1" kern="1200" dirty="0">
            <a:solidFill>
              <a:schemeClr val="accent6"/>
            </a:solidFill>
            <a:latin typeface="Berlin Sans FB" panose="020E0602020502020306" pitchFamily="34" charset="0"/>
          </a:endParaRPr>
        </a:p>
        <a:p>
          <a:pPr marL="0" lvl="0" indent="0" algn="ctr" defTabSz="1422400">
            <a:lnSpc>
              <a:spcPct val="90000"/>
            </a:lnSpc>
            <a:spcBef>
              <a:spcPct val="0"/>
            </a:spcBef>
            <a:spcAft>
              <a:spcPct val="35000"/>
            </a:spcAft>
            <a:buNone/>
          </a:pPr>
          <a:r>
            <a:rPr lang="en-US" sz="2000" b="1" kern="1200" dirty="0">
              <a:solidFill>
                <a:schemeClr val="bg1"/>
              </a:solidFill>
              <a:latin typeface="+mn-lt"/>
            </a:rPr>
            <a:t>RESPONSE</a:t>
          </a:r>
        </a:p>
        <a:p>
          <a:pPr marL="0" lvl="0" indent="0" algn="ctr" defTabSz="1422400">
            <a:lnSpc>
              <a:spcPct val="90000"/>
            </a:lnSpc>
            <a:spcBef>
              <a:spcPct val="0"/>
            </a:spcBef>
            <a:spcAft>
              <a:spcPct val="35000"/>
            </a:spcAft>
            <a:buNone/>
          </a:pPr>
          <a:r>
            <a:rPr lang="en-US" sz="2000" kern="1200" dirty="0">
              <a:solidFill>
                <a:schemeClr val="bg1"/>
              </a:solidFill>
              <a:latin typeface="+mn-lt"/>
            </a:rPr>
            <a:t>2.5 Error Corrections  </a:t>
          </a:r>
        </a:p>
        <a:p>
          <a:pPr marL="0" lvl="0" indent="0" algn="ctr" defTabSz="1422400">
            <a:lnSpc>
              <a:spcPct val="90000"/>
            </a:lnSpc>
            <a:spcBef>
              <a:spcPct val="0"/>
            </a:spcBef>
            <a:spcAft>
              <a:spcPct val="35000"/>
            </a:spcAft>
            <a:buNone/>
          </a:pPr>
          <a:r>
            <a:rPr lang="en-US" sz="2000" kern="1200" dirty="0">
              <a:solidFill>
                <a:schemeClr val="bg1"/>
              </a:solidFill>
              <a:latin typeface="+mn-lt"/>
            </a:rPr>
            <a:t>2.6 Planned Ignoring</a:t>
          </a:r>
        </a:p>
        <a:p>
          <a:pPr marL="0" lvl="0" indent="0" algn="ctr" defTabSz="1422400">
            <a:lnSpc>
              <a:spcPct val="90000"/>
            </a:lnSpc>
            <a:spcBef>
              <a:spcPct val="0"/>
            </a:spcBef>
            <a:spcAft>
              <a:spcPct val="35000"/>
            </a:spcAft>
            <a:buNone/>
          </a:pPr>
          <a:r>
            <a:rPr lang="en-US" sz="2000" kern="1200" dirty="0">
              <a:solidFill>
                <a:schemeClr val="bg1"/>
              </a:solidFill>
              <a:latin typeface="+mn-lt"/>
            </a:rPr>
            <a:t>2.6. Differential Reinforcement</a:t>
          </a:r>
        </a:p>
        <a:p>
          <a:pPr marL="0" lvl="0" indent="0" algn="ctr" defTabSz="1422400">
            <a:lnSpc>
              <a:spcPct val="90000"/>
            </a:lnSpc>
            <a:spcBef>
              <a:spcPct val="0"/>
            </a:spcBef>
            <a:spcAft>
              <a:spcPct val="35000"/>
            </a:spcAft>
            <a:buNone/>
          </a:pPr>
          <a:r>
            <a:rPr lang="en-US" sz="2000" kern="1200" dirty="0">
              <a:solidFill>
                <a:schemeClr val="bg1"/>
              </a:solidFill>
              <a:latin typeface="+mn-lt"/>
            </a:rPr>
            <a:t>2.6 Response Cost</a:t>
          </a:r>
        </a:p>
        <a:p>
          <a:pPr marL="0" lvl="0" indent="0" algn="ctr" defTabSz="1422400">
            <a:lnSpc>
              <a:spcPct val="90000"/>
            </a:lnSpc>
            <a:spcBef>
              <a:spcPct val="0"/>
            </a:spcBef>
            <a:spcAft>
              <a:spcPct val="35000"/>
            </a:spcAft>
            <a:buNone/>
          </a:pPr>
          <a:r>
            <a:rPr lang="en-US" sz="2000" kern="1200" dirty="0">
              <a:solidFill>
                <a:schemeClr val="bg1"/>
              </a:solidFill>
              <a:latin typeface="+mn-lt"/>
            </a:rPr>
            <a:t>2.6 Time Out </a:t>
          </a:r>
        </a:p>
        <a:p>
          <a:pPr marL="0" lvl="0" indent="0" algn="ctr" defTabSz="1422400">
            <a:lnSpc>
              <a:spcPct val="90000"/>
            </a:lnSpc>
            <a:spcBef>
              <a:spcPct val="0"/>
            </a:spcBef>
            <a:spcAft>
              <a:spcPct val="35000"/>
            </a:spcAft>
            <a:buNone/>
          </a:pPr>
          <a:endParaRPr lang="en-US" sz="2800" kern="1200" dirty="0">
            <a:latin typeface="Berlin Sans FB" panose="020E0602020502020306" pitchFamily="34" charset="0"/>
          </a:endParaRPr>
        </a:p>
      </dsp:txBody>
      <dsp:txXfrm>
        <a:off x="6030096" y="2671629"/>
        <a:ext cx="2824092" cy="2871104"/>
      </dsp:txXfrm>
    </dsp:sp>
    <dsp:sp modelId="{53DF380B-31DA-4A10-ACB4-AB6D2E02F1E8}">
      <dsp:nvSpPr>
        <dsp:cNvPr id="0" name=""/>
        <dsp:cNvSpPr/>
      </dsp:nvSpPr>
      <dsp:spPr>
        <a:xfrm>
          <a:off x="6368877" y="756081"/>
          <a:ext cx="2631517" cy="1675711"/>
        </a:xfrm>
        <a:prstGeom prst="rect">
          <a:avLst/>
        </a:prstGeom>
        <a:solidFill>
          <a:srgbClr val="00B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mn-lt"/>
            </a:rPr>
            <a:t>DATA SYSTEMS</a:t>
          </a:r>
        </a:p>
        <a:p>
          <a:pPr marL="0" lvl="0" indent="0" algn="ctr" defTabSz="1066800">
            <a:lnSpc>
              <a:spcPct val="90000"/>
            </a:lnSpc>
            <a:spcBef>
              <a:spcPct val="0"/>
            </a:spcBef>
            <a:spcAft>
              <a:spcPct val="35000"/>
            </a:spcAft>
            <a:buNone/>
          </a:pPr>
          <a:r>
            <a:rPr lang="en-US" sz="1600" kern="1200" dirty="0">
              <a:solidFill>
                <a:schemeClr val="bg1"/>
              </a:solidFill>
              <a:latin typeface="+mn-lt"/>
            </a:rPr>
            <a:t>Counting</a:t>
          </a:r>
        </a:p>
        <a:p>
          <a:pPr marL="0" lvl="0" indent="0" algn="ctr" defTabSz="1066800">
            <a:lnSpc>
              <a:spcPct val="90000"/>
            </a:lnSpc>
            <a:spcBef>
              <a:spcPct val="0"/>
            </a:spcBef>
            <a:spcAft>
              <a:spcPct val="35000"/>
            </a:spcAft>
            <a:buNone/>
          </a:pPr>
          <a:r>
            <a:rPr lang="en-US" sz="1600" kern="1200" dirty="0">
              <a:solidFill>
                <a:schemeClr val="bg1"/>
              </a:solidFill>
              <a:latin typeface="+mn-lt"/>
            </a:rPr>
            <a:t>Timing</a:t>
          </a:r>
        </a:p>
        <a:p>
          <a:pPr marL="0" lvl="0" indent="0" algn="ctr" defTabSz="1066800">
            <a:lnSpc>
              <a:spcPct val="90000"/>
            </a:lnSpc>
            <a:spcBef>
              <a:spcPct val="0"/>
            </a:spcBef>
            <a:spcAft>
              <a:spcPct val="35000"/>
            </a:spcAft>
            <a:buNone/>
          </a:pPr>
          <a:r>
            <a:rPr lang="en-US" sz="1600" kern="1200" dirty="0">
              <a:solidFill>
                <a:schemeClr val="bg1"/>
              </a:solidFill>
              <a:latin typeface="+mn-lt"/>
            </a:rPr>
            <a:t>Sampling</a:t>
          </a:r>
        </a:p>
        <a:p>
          <a:pPr marL="0" lvl="0" indent="0" algn="ctr" defTabSz="1066800">
            <a:lnSpc>
              <a:spcPct val="90000"/>
            </a:lnSpc>
            <a:spcBef>
              <a:spcPct val="0"/>
            </a:spcBef>
            <a:spcAft>
              <a:spcPct val="35000"/>
            </a:spcAft>
            <a:buNone/>
          </a:pPr>
          <a:r>
            <a:rPr lang="en-US" sz="1600" kern="1200" dirty="0">
              <a:solidFill>
                <a:schemeClr val="bg1"/>
              </a:solidFill>
              <a:latin typeface="+mn-lt"/>
            </a:rPr>
            <a:t>Office Discipline Referrals</a:t>
          </a:r>
        </a:p>
      </dsp:txBody>
      <dsp:txXfrm>
        <a:off x="6368877" y="756081"/>
        <a:ext cx="2631517" cy="167571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71F99F-BEC7-4772-984A-123D786CF336}" type="datetimeFigureOut">
              <a:rPr lang="en-US" smtClean="0"/>
              <a:t>3/29/2017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EB5643-937E-4C5A-B9BF-BAB94386E0F1}" type="slidenum">
              <a:rPr lang="en-US" smtClean="0"/>
              <a:t>‹#›</a:t>
            </a:fld>
            <a:endParaRPr lang="en-US"/>
          </a:p>
        </p:txBody>
      </p:sp>
    </p:spTree>
    <p:extLst>
      <p:ext uri="{BB962C8B-B14F-4D97-AF65-F5344CB8AC3E}">
        <p14:creationId xmlns:p14="http://schemas.microsoft.com/office/powerpoint/2010/main" val="19039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Cristy</a:t>
            </a:r>
          </a:p>
          <a:p>
            <a:r>
              <a:rPr lang="en-US" altLang="en-US"/>
              <a:t>The interactive map provides an organizational layout of the document and some basic definitions of terms that may be helpful to know prior to taking the</a:t>
            </a:r>
          </a:p>
          <a:p>
            <a:r>
              <a:rPr lang="en-US" altLang="en-US"/>
              <a:t>self-­assessment. Teachers should begin with the self-­assessment to gauge current classroom management practices. The self-­assessment is designed to help</a:t>
            </a:r>
          </a:p>
          <a:p>
            <a:r>
              <a:rPr lang="en-US" altLang="en-US"/>
              <a:t>teachers know where to focus their attention (e.g., foundations, practices, data systems). After teachers take the self-­assessment, the interactive map will</a:t>
            </a:r>
          </a:p>
          <a:p>
            <a:r>
              <a:rPr lang="en-US" altLang="en-US"/>
              <a:t>direct them to content that will be most useful. The decision-­making flow chart should be used to help guide teachers in making decisions about making</a:t>
            </a:r>
          </a:p>
          <a:p>
            <a:r>
              <a:rPr lang="en-US" altLang="en-US"/>
              <a:t>adjustments within their classrooms.</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9300" indent="-287338">
              <a:defRPr>
                <a:solidFill>
                  <a:schemeClr val="tx1"/>
                </a:solidFill>
                <a:latin typeface="Arial" panose="020B0604020202020204" pitchFamily="34" charset="0"/>
                <a:cs typeface="Arial" panose="020B0604020202020204" pitchFamily="34" charset="0"/>
              </a:defRPr>
            </a:lvl2pPr>
            <a:lvl3pPr marL="1152525" indent="-230188">
              <a:defRPr>
                <a:solidFill>
                  <a:schemeClr val="tx1"/>
                </a:solidFill>
                <a:latin typeface="Arial" panose="020B0604020202020204" pitchFamily="34" charset="0"/>
                <a:cs typeface="Arial" panose="020B0604020202020204" pitchFamily="34" charset="0"/>
              </a:defRPr>
            </a:lvl3pPr>
            <a:lvl4pPr marL="1614488" indent="-230188">
              <a:defRPr>
                <a:solidFill>
                  <a:schemeClr val="tx1"/>
                </a:solidFill>
                <a:latin typeface="Arial" panose="020B0604020202020204" pitchFamily="34" charset="0"/>
                <a:cs typeface="Arial" panose="020B0604020202020204" pitchFamily="34" charset="0"/>
              </a:defRPr>
            </a:lvl4pPr>
            <a:lvl5pPr marL="2076450" indent="-230188">
              <a:defRPr>
                <a:solidFill>
                  <a:schemeClr val="tx1"/>
                </a:solidFill>
                <a:latin typeface="Arial" panose="020B0604020202020204" pitchFamily="34" charset="0"/>
                <a:cs typeface="Arial" panose="020B0604020202020204" pitchFamily="34" charset="0"/>
              </a:defRPr>
            </a:lvl5pPr>
            <a:lvl6pPr marL="25336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08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480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052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43F496-8758-46A0-89E2-972D3074878C}" type="slidenum">
              <a:rPr lang="en-US" altLang="en-US" smtClean="0"/>
              <a:pPr/>
              <a:t>5</a:t>
            </a:fld>
            <a:endParaRPr lang="en-US" altLang="en-US"/>
          </a:p>
        </p:txBody>
      </p:sp>
    </p:spTree>
    <p:extLst>
      <p:ext uri="{BB962C8B-B14F-4D97-AF65-F5344CB8AC3E}">
        <p14:creationId xmlns:p14="http://schemas.microsoft.com/office/powerpoint/2010/main" val="2069353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Cristy</a:t>
            </a:r>
          </a:p>
          <a:p>
            <a:r>
              <a:rPr lang="en-US" altLang="en-US"/>
              <a:t>The interactive map provides an organizational layout of the document and some basic definitions of terms that may be helpful to know prior to taking the</a:t>
            </a:r>
          </a:p>
          <a:p>
            <a:r>
              <a:rPr lang="en-US" altLang="en-US"/>
              <a:t>self-­assessment. Teachers should begin with the self-­assessment to gauge current classroom management practices. The self-­assessment is designed to help</a:t>
            </a:r>
          </a:p>
          <a:p>
            <a:r>
              <a:rPr lang="en-US" altLang="en-US"/>
              <a:t>teachers know where to focus their attention (e.g., foundations, practices, data systems). After teachers take the self-­assessment, the interactive map will</a:t>
            </a:r>
          </a:p>
          <a:p>
            <a:r>
              <a:rPr lang="en-US" altLang="en-US"/>
              <a:t>direct them to content that will be most useful. The decision-­making flow chart should be used to help guide teachers in making decisions about making</a:t>
            </a:r>
          </a:p>
          <a:p>
            <a:r>
              <a:rPr lang="en-US" altLang="en-US"/>
              <a:t>adjustments within their classrooms.</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9300" indent="-287338">
              <a:defRPr>
                <a:solidFill>
                  <a:schemeClr val="tx1"/>
                </a:solidFill>
                <a:latin typeface="Arial" panose="020B0604020202020204" pitchFamily="34" charset="0"/>
                <a:cs typeface="Arial" panose="020B0604020202020204" pitchFamily="34" charset="0"/>
              </a:defRPr>
            </a:lvl2pPr>
            <a:lvl3pPr marL="1152525" indent="-230188">
              <a:defRPr>
                <a:solidFill>
                  <a:schemeClr val="tx1"/>
                </a:solidFill>
                <a:latin typeface="Arial" panose="020B0604020202020204" pitchFamily="34" charset="0"/>
                <a:cs typeface="Arial" panose="020B0604020202020204" pitchFamily="34" charset="0"/>
              </a:defRPr>
            </a:lvl3pPr>
            <a:lvl4pPr marL="1614488" indent="-230188">
              <a:defRPr>
                <a:solidFill>
                  <a:schemeClr val="tx1"/>
                </a:solidFill>
                <a:latin typeface="Arial" panose="020B0604020202020204" pitchFamily="34" charset="0"/>
                <a:cs typeface="Arial" panose="020B0604020202020204" pitchFamily="34" charset="0"/>
              </a:defRPr>
            </a:lvl4pPr>
            <a:lvl5pPr marL="2076450" indent="-230188">
              <a:defRPr>
                <a:solidFill>
                  <a:schemeClr val="tx1"/>
                </a:solidFill>
                <a:latin typeface="Arial" panose="020B0604020202020204" pitchFamily="34" charset="0"/>
                <a:cs typeface="Arial" panose="020B0604020202020204" pitchFamily="34" charset="0"/>
              </a:defRPr>
            </a:lvl5pPr>
            <a:lvl6pPr marL="25336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08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480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052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43F496-8758-46A0-89E2-972D3074878C}" type="slidenum">
              <a:rPr lang="en-US" altLang="en-US" smtClean="0"/>
              <a:pPr/>
              <a:t>10</a:t>
            </a:fld>
            <a:endParaRPr lang="en-US" altLang="en-US"/>
          </a:p>
        </p:txBody>
      </p:sp>
    </p:spTree>
    <p:extLst>
      <p:ext uri="{BB962C8B-B14F-4D97-AF65-F5344CB8AC3E}">
        <p14:creationId xmlns:p14="http://schemas.microsoft.com/office/powerpoint/2010/main" val="4144214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Cristy</a:t>
            </a:r>
          </a:p>
          <a:p>
            <a:r>
              <a:rPr lang="en-US" altLang="en-US"/>
              <a:t>The interactive map provides an organizational layout of the document and some basic definitions of terms that may be helpful to know prior to taking the</a:t>
            </a:r>
          </a:p>
          <a:p>
            <a:r>
              <a:rPr lang="en-US" altLang="en-US"/>
              <a:t>self-­assessment. Teachers should begin with the self-­assessment to gauge current classroom management practices. The self-­assessment is designed to help</a:t>
            </a:r>
          </a:p>
          <a:p>
            <a:r>
              <a:rPr lang="en-US" altLang="en-US"/>
              <a:t>teachers know where to focus their attention (e.g., foundations, practices, data systems). After teachers take the self-­assessment, the interactive map will</a:t>
            </a:r>
          </a:p>
          <a:p>
            <a:r>
              <a:rPr lang="en-US" altLang="en-US"/>
              <a:t>direct them to content that will be most useful. The decision-­making flow chart should be used to help guide teachers in making decisions about making</a:t>
            </a:r>
          </a:p>
          <a:p>
            <a:r>
              <a:rPr lang="en-US" altLang="en-US"/>
              <a:t>adjustments within their classrooms.</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9300" indent="-287338">
              <a:defRPr>
                <a:solidFill>
                  <a:schemeClr val="tx1"/>
                </a:solidFill>
                <a:latin typeface="Arial" panose="020B0604020202020204" pitchFamily="34" charset="0"/>
                <a:cs typeface="Arial" panose="020B0604020202020204" pitchFamily="34" charset="0"/>
              </a:defRPr>
            </a:lvl2pPr>
            <a:lvl3pPr marL="1152525" indent="-230188">
              <a:defRPr>
                <a:solidFill>
                  <a:schemeClr val="tx1"/>
                </a:solidFill>
                <a:latin typeface="Arial" panose="020B0604020202020204" pitchFamily="34" charset="0"/>
                <a:cs typeface="Arial" panose="020B0604020202020204" pitchFamily="34" charset="0"/>
              </a:defRPr>
            </a:lvl3pPr>
            <a:lvl4pPr marL="1614488" indent="-230188">
              <a:defRPr>
                <a:solidFill>
                  <a:schemeClr val="tx1"/>
                </a:solidFill>
                <a:latin typeface="Arial" panose="020B0604020202020204" pitchFamily="34" charset="0"/>
                <a:cs typeface="Arial" panose="020B0604020202020204" pitchFamily="34" charset="0"/>
              </a:defRPr>
            </a:lvl4pPr>
            <a:lvl5pPr marL="2076450" indent="-230188">
              <a:defRPr>
                <a:solidFill>
                  <a:schemeClr val="tx1"/>
                </a:solidFill>
                <a:latin typeface="Arial" panose="020B0604020202020204" pitchFamily="34" charset="0"/>
                <a:cs typeface="Arial" panose="020B0604020202020204" pitchFamily="34" charset="0"/>
              </a:defRPr>
            </a:lvl5pPr>
            <a:lvl6pPr marL="25336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08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480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052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43F496-8758-46A0-89E2-972D3074878C}" type="slidenum">
              <a:rPr lang="en-US" altLang="en-US" smtClean="0"/>
              <a:pPr/>
              <a:t>12</a:t>
            </a:fld>
            <a:endParaRPr lang="en-US" altLang="en-US"/>
          </a:p>
        </p:txBody>
      </p:sp>
    </p:spTree>
    <p:extLst>
      <p:ext uri="{BB962C8B-B14F-4D97-AF65-F5344CB8AC3E}">
        <p14:creationId xmlns:p14="http://schemas.microsoft.com/office/powerpoint/2010/main" val="792958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3/29/2017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3/29/2017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3/29/2017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3/29/2017</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3/29/2017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3/29/2017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3/29/2017</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3/29/2017</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amp;ehk=dhpHF3hFOjiVeJrso7wEzQ&amp;r=0&amp;pid=OfficeInsert"/><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amp;ehk=kRnf8Q83J06qBp6qerHx"/><Relationship Id="rId2" Type="http://schemas.openxmlformats.org/officeDocument/2006/relationships/image" Target="../media/image16.png&amp;ehk="/><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png&amp;ehk=tuu9pLEaNy8fH3OLKUjfEg&amp;r=0&amp;pid=OfficeInsert"/><Relationship Id="rId4" Type="http://schemas.openxmlformats.org/officeDocument/2006/relationships/image" Target="../media/image18.png&amp;ehk=QgdaYTokd"/></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amp;ehk=39epJEt3iGl8pLnad7"/><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g"/><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amp;ehk=39epJEt3iGl8pLnad7"/><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HS-PBIS CoP#3</a:t>
            </a:r>
          </a:p>
        </p:txBody>
      </p:sp>
      <p:sp>
        <p:nvSpPr>
          <p:cNvPr id="3" name="Subtitle 2"/>
          <p:cNvSpPr>
            <a:spLocks noGrp="1"/>
          </p:cNvSpPr>
          <p:nvPr>
            <p:ph type="subTitle" idx="1"/>
          </p:nvPr>
        </p:nvSpPr>
        <p:spPr>
          <a:xfrm>
            <a:off x="1100015" y="4670246"/>
            <a:ext cx="7315200" cy="1363898"/>
          </a:xfrm>
        </p:spPr>
        <p:txBody>
          <a:bodyPr>
            <a:normAutofit fontScale="92500" lnSpcReduction="10000"/>
          </a:bodyPr>
          <a:lstStyle/>
          <a:p>
            <a:r>
              <a:rPr lang="en-US" sz="4400" dirty="0"/>
              <a:t>PBIS in Secondary Classrooms</a:t>
            </a:r>
          </a:p>
          <a:p>
            <a:r>
              <a:rPr lang="en-US" sz="4400" dirty="0"/>
              <a:t>March 29, 2017</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179527" y="930276"/>
            <a:ext cx="6646827" cy="2670529"/>
          </a:xfrm>
          <a:prstGeom prst="rect">
            <a:avLst/>
          </a:prstGeom>
        </p:spPr>
      </p:pic>
      <p:sp>
        <p:nvSpPr>
          <p:cNvPr id="7" name="Rectangle 6"/>
          <p:cNvSpPr/>
          <p:nvPr/>
        </p:nvSpPr>
        <p:spPr>
          <a:xfrm>
            <a:off x="9345974" y="736402"/>
            <a:ext cx="3030961" cy="5295809"/>
          </a:xfrm>
          <a:prstGeom prst="rect">
            <a:avLst/>
          </a:prstGeom>
        </p:spPr>
        <p:txBody>
          <a:bodyPr wrap="square">
            <a:spAutoFit/>
          </a:bodyPr>
          <a:lstStyle/>
          <a:p>
            <a:pPr algn="ctr">
              <a:lnSpc>
                <a:spcPct val="107000"/>
              </a:lnSpc>
            </a:pPr>
            <a:r>
              <a:rPr lang="en-US" sz="2800" b="1" cap="all" dirty="0">
                <a:solidFill>
                  <a:schemeClr val="accent1"/>
                </a:solidFill>
                <a:latin typeface="Century Gothic" panose="020B0502020202020204" pitchFamily="34" charset="0"/>
                <a:ea typeface="Times New Roman" panose="02020603050405020304" pitchFamily="18" charset="0"/>
                <a:cs typeface="Times New Roman" panose="02020603050405020304" pitchFamily="18" charset="0"/>
              </a:rPr>
              <a:t>Agenda</a:t>
            </a:r>
            <a:endParaRPr lang="en-US" sz="2800" b="1" cap="all" dirty="0">
              <a:solidFill>
                <a:schemeClr val="accent1"/>
              </a:solidFill>
              <a:latin typeface="Calibri Light" panose="020F0302020204030204" pitchFamily="34" charset="0"/>
              <a:ea typeface="Times New Roman" panose="02020603050405020304" pitchFamily="18" charset="0"/>
              <a:cs typeface="Times New Roman" panose="02020603050405020304" pitchFamily="18" charset="0"/>
            </a:endParaRPr>
          </a:p>
          <a:p>
            <a:pPr algn="ctr">
              <a:lnSpc>
                <a:spcPct val="107000"/>
              </a:lnSpc>
            </a:pPr>
            <a:r>
              <a:rPr lang="en-US" sz="1600" b="1" cap="all" dirty="0">
                <a:solidFill>
                  <a:schemeClr val="accent1"/>
                </a:solidFill>
                <a:latin typeface="Century Gothic" panose="020B0502020202020204" pitchFamily="34" charset="0"/>
                <a:ea typeface="Times New Roman" panose="02020603050405020304" pitchFamily="18" charset="0"/>
                <a:cs typeface="Times New Roman" panose="02020603050405020304" pitchFamily="18" charset="0"/>
              </a:rPr>
              <a:t> </a:t>
            </a:r>
            <a:endParaRPr lang="en-US" sz="1600" b="1" cap="all" dirty="0">
              <a:solidFill>
                <a:schemeClr val="accent1"/>
              </a:solidFill>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Tw Cen MT" panose="020B0602020104020603" pitchFamily="34" charset="0"/>
              <a:buChar char="∆"/>
            </a:pPr>
            <a:r>
              <a:rPr lang="en-US" sz="1600"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Classroom-wide PBIS:  </a:t>
            </a:r>
            <a:r>
              <a:rPr lang="en-US" sz="1600" b="1"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PRACTICES</a:t>
            </a:r>
            <a:endParaRPr lang="en-US" sz="1600" b="1"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Tw Cen MT" panose="020B0602020104020603" pitchFamily="34" charset="0"/>
              <a:buChar char="∆"/>
            </a:pPr>
            <a:r>
              <a:rPr lang="en-US" sz="1600"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Supporting and Responding to Behavior Secondary Classroom Practices</a:t>
            </a:r>
            <a:r>
              <a:rPr lang="en-US" sz="1600" i="1"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 </a:t>
            </a:r>
            <a:r>
              <a:rPr lang="en-US" sz="1600" b="1" i="1"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(Foundation and Prevention)</a:t>
            </a:r>
            <a:endParaRPr lang="en-US" sz="1600" b="1"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Tw Cen MT" panose="020B0602020104020603" pitchFamily="34" charset="0"/>
              <a:buChar char="∆"/>
            </a:pPr>
            <a:r>
              <a:rPr lang="en-US" sz="1600"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Center on Adolescent Research in Schools </a:t>
            </a:r>
            <a:endParaRPr lang="en-US" sz="16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600"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Classroom Management Manual </a:t>
            </a:r>
            <a:r>
              <a:rPr lang="en-US" sz="1600" b="1" i="1"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(Positive Student-Teacher Interactions and De-escalation Strategies)</a:t>
            </a:r>
            <a:endParaRPr lang="en-US" sz="1600" b="1"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Tw Cen MT" panose="020B0602020104020603" pitchFamily="34" charset="0"/>
              <a:buChar char="∆"/>
            </a:pPr>
            <a:r>
              <a:rPr lang="en-US" sz="1600"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Classroom-wide PBIS:  </a:t>
            </a:r>
            <a:r>
              <a:rPr lang="en-US" sz="1600" b="1"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SYSTEMS</a:t>
            </a:r>
            <a:endParaRPr lang="en-US" sz="16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9270758" y="6156581"/>
            <a:ext cx="2849301" cy="641784"/>
          </a:xfrm>
          <a:prstGeom prst="rect">
            <a:avLst/>
          </a:prstGeom>
        </p:spPr>
      </p:pic>
      <p:pic>
        <p:nvPicPr>
          <p:cNvPr id="9" name="Picture 8"/>
          <p:cNvPicPr/>
          <p:nvPr/>
        </p:nvPicPr>
        <p:blipFill rotWithShape="1">
          <a:blip r:embed="rId4" cstate="print">
            <a:extLst>
              <a:ext uri="{28A0092B-C50C-407E-A947-70E740481C1C}">
                <a14:useLocalDpi xmlns:a14="http://schemas.microsoft.com/office/drawing/2010/main" val="0"/>
              </a:ext>
            </a:extLst>
          </a:blip>
          <a:srcRect l="3210" t="6051" b="1647"/>
          <a:stretch/>
        </p:blipFill>
        <p:spPr bwMode="auto">
          <a:xfrm>
            <a:off x="10455964" y="77663"/>
            <a:ext cx="660562" cy="660672"/>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9161039" y="523228"/>
            <a:ext cx="987771" cy="307777"/>
          </a:xfrm>
          <a:prstGeom prst="rect">
            <a:avLst/>
          </a:prstGeom>
          <a:noFill/>
        </p:spPr>
        <p:txBody>
          <a:bodyPr wrap="none" rtlCol="0">
            <a:spAutoFit/>
          </a:bodyPr>
          <a:lstStyle/>
          <a:p>
            <a:r>
              <a:rPr lang="en-US" sz="1400" dirty="0"/>
              <a:t>Hosted by:</a:t>
            </a:r>
          </a:p>
        </p:txBody>
      </p:sp>
      <p:sp>
        <p:nvSpPr>
          <p:cNvPr id="11" name="TextBox 10"/>
          <p:cNvSpPr txBox="1"/>
          <p:nvPr/>
        </p:nvSpPr>
        <p:spPr>
          <a:xfrm>
            <a:off x="7192330" y="6108141"/>
            <a:ext cx="1810111" cy="738664"/>
          </a:xfrm>
          <a:prstGeom prst="rect">
            <a:avLst/>
          </a:prstGeom>
          <a:noFill/>
        </p:spPr>
        <p:txBody>
          <a:bodyPr wrap="none" rtlCol="0">
            <a:spAutoFit/>
          </a:bodyPr>
          <a:lstStyle/>
          <a:p>
            <a:r>
              <a:rPr lang="en-US" sz="1400" dirty="0"/>
              <a:t>Facilitated by:</a:t>
            </a:r>
          </a:p>
          <a:p>
            <a:r>
              <a:rPr lang="en-US" sz="1400" dirty="0"/>
              <a:t>Cristy Clouse</a:t>
            </a:r>
          </a:p>
          <a:p>
            <a:r>
              <a:rPr lang="en-US" sz="1400" dirty="0"/>
              <a:t>cristy@pbiscaltac.org</a:t>
            </a:r>
          </a:p>
        </p:txBody>
      </p:sp>
    </p:spTree>
    <p:extLst>
      <p:ext uri="{BB962C8B-B14F-4D97-AF65-F5344CB8AC3E}">
        <p14:creationId xmlns:p14="http://schemas.microsoft.com/office/powerpoint/2010/main" val="8611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162218284"/>
              </p:ext>
            </p:extLst>
          </p:nvPr>
        </p:nvGraphicFramePr>
        <p:xfrm>
          <a:off x="1559496" y="908720"/>
          <a:ext cx="9001000" cy="6372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3176113" y="116632"/>
            <a:ext cx="5472973" cy="1338828"/>
          </a:xfrm>
          <a:prstGeom prst="rect">
            <a:avLst/>
          </a:prstGeom>
          <a:noFill/>
        </p:spPr>
        <p:txBody>
          <a:bodyPr wrap="none">
            <a:spAutoFit/>
          </a:bodyPr>
          <a:lstStyle/>
          <a:p>
            <a:pPr algn="ctr">
              <a:defRPr/>
            </a:pPr>
            <a:r>
              <a:rPr lang="en-US" sz="4050" dirty="0">
                <a:ln w="0"/>
                <a:solidFill>
                  <a:schemeClr val="accent1"/>
                </a:solidFill>
                <a:effectLst>
                  <a:outerShdw blurRad="38100" dist="25400" dir="5400000" algn="ctr" rotWithShape="0">
                    <a:srgbClr val="6E747A">
                      <a:alpha val="43000"/>
                    </a:srgbClr>
                  </a:outerShdw>
                </a:effectLst>
                <a:latin typeface="Century Gothic" panose="020B0502020202020204" pitchFamily="34" charset="0"/>
              </a:rPr>
              <a:t>INTERACTIVE MAP of </a:t>
            </a:r>
          </a:p>
          <a:p>
            <a:pPr algn="ctr">
              <a:defRPr/>
            </a:pPr>
            <a:r>
              <a:rPr lang="en-US" sz="4050" dirty="0">
                <a:ln w="0"/>
                <a:solidFill>
                  <a:schemeClr val="accent1"/>
                </a:solidFill>
                <a:effectLst>
                  <a:outerShdw blurRad="38100" dist="25400" dir="5400000" algn="ctr" rotWithShape="0">
                    <a:srgbClr val="6E747A">
                      <a:alpha val="43000"/>
                    </a:srgbClr>
                  </a:outerShdw>
                </a:effectLst>
                <a:latin typeface="Century Gothic" panose="020B0502020202020204" pitchFamily="34" charset="0"/>
              </a:rPr>
              <a:t>PCBS Core Features </a:t>
            </a:r>
            <a:endParaRPr lang="en-US" sz="4050" dirty="0">
              <a:ln w="22225">
                <a:solidFill>
                  <a:schemeClr val="accent2"/>
                </a:solidFill>
                <a:prstDash val="solid"/>
              </a:ln>
              <a:latin typeface="Berlin Sans FB" panose="020E0602020502020306" pitchFamily="34" charset="0"/>
            </a:endParaRPr>
          </a:p>
        </p:txBody>
      </p:sp>
      <p:sp>
        <p:nvSpPr>
          <p:cNvPr id="5" name="Right Arrow 4"/>
          <p:cNvSpPr/>
          <p:nvPr/>
        </p:nvSpPr>
        <p:spPr>
          <a:xfrm>
            <a:off x="4008439" y="2436814"/>
            <a:ext cx="809625" cy="269875"/>
          </a:xfrm>
          <a:prstGeom prst="rightArrow">
            <a:avLst/>
          </a:prstGeom>
          <a:ln w="57150">
            <a:solidFill>
              <a:srgbClr val="53F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Arrow 5"/>
          <p:cNvSpPr/>
          <p:nvPr/>
        </p:nvSpPr>
        <p:spPr>
          <a:xfrm rot="7554914">
            <a:off x="2147372" y="745877"/>
            <a:ext cx="1247775" cy="730250"/>
          </a:xfrm>
          <a:prstGeom prst="rightArrow">
            <a:avLst/>
          </a:prstGeom>
          <a:solidFill>
            <a:srgbClr val="00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ight Arrow 6"/>
          <p:cNvSpPr/>
          <p:nvPr/>
        </p:nvSpPr>
        <p:spPr>
          <a:xfrm rot="2777581">
            <a:off x="6852445" y="3131345"/>
            <a:ext cx="981075" cy="319087"/>
          </a:xfrm>
          <a:prstGeom prst="rightArrow">
            <a:avLst/>
          </a:prstGeom>
          <a:ln w="57150">
            <a:solidFill>
              <a:srgbClr val="53F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a:off x="7175501" y="2411414"/>
            <a:ext cx="809625" cy="269875"/>
          </a:xfrm>
          <a:prstGeom prst="rightArrow">
            <a:avLst/>
          </a:prstGeom>
          <a:ln w="57150">
            <a:solidFill>
              <a:srgbClr val="53F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rot="7019946">
            <a:off x="4890295" y="3190083"/>
            <a:ext cx="981075" cy="319087"/>
          </a:xfrm>
          <a:prstGeom prst="rightArrow">
            <a:avLst/>
          </a:prstGeom>
          <a:ln w="57150">
            <a:solidFill>
              <a:srgbClr val="53F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086661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08753086"/>
              </p:ext>
            </p:extLst>
          </p:nvPr>
        </p:nvGraphicFramePr>
        <p:xfrm>
          <a:off x="0" y="-120458"/>
          <a:ext cx="12192000" cy="8749025"/>
        </p:xfrm>
        <a:graphic>
          <a:graphicData uri="http://schemas.openxmlformats.org/drawingml/2006/table">
            <a:tbl>
              <a:tblPr firstRow="1" bandRow="1">
                <a:tableStyleId>{5C22544A-7EE6-4342-B048-85BDC9FD1C3A}</a:tableStyleId>
              </a:tblPr>
              <a:tblGrid>
                <a:gridCol w="3857625">
                  <a:extLst>
                    <a:ext uri="{9D8B030D-6E8A-4147-A177-3AD203B41FA5}">
                      <a16:colId xmlns:a16="http://schemas.microsoft.com/office/drawing/2014/main" val="2703549134"/>
                    </a:ext>
                  </a:extLst>
                </a:gridCol>
                <a:gridCol w="8334375">
                  <a:extLst>
                    <a:ext uri="{9D8B030D-6E8A-4147-A177-3AD203B41FA5}">
                      <a16:colId xmlns:a16="http://schemas.microsoft.com/office/drawing/2014/main" val="60249172"/>
                    </a:ext>
                  </a:extLst>
                </a:gridCol>
              </a:tblGrid>
              <a:tr h="1342401">
                <a:tc gridSpan="2">
                  <a:txBody>
                    <a:bodyPr/>
                    <a:lstStyle/>
                    <a:p>
                      <a:pPr algn="ctr"/>
                      <a:r>
                        <a:rPr lang="en-US" sz="4000" baseline="0" dirty="0"/>
                        <a:t>1.2 ROUTINES</a:t>
                      </a:r>
                    </a:p>
                    <a:p>
                      <a:pPr algn="ctr"/>
                      <a:r>
                        <a:rPr lang="en-US" sz="2800" baseline="0" dirty="0"/>
                        <a:t>Develop and teach predicative classroom routines</a:t>
                      </a:r>
                      <a:endParaRPr lang="en-US" sz="2800" b="0" i="1" baseline="0" dirty="0">
                        <a:latin typeface="+mj-lt"/>
                      </a:endParaRPr>
                    </a:p>
                  </a:txBody>
                  <a:tcPr marT="45712" marB="45712"/>
                </a:tc>
                <a:tc hMerge="1">
                  <a:txBody>
                    <a:bodyPr/>
                    <a:lstStyle/>
                    <a:p>
                      <a:endParaRPr lang="en-US"/>
                    </a:p>
                  </a:txBody>
                  <a:tcPr/>
                </a:tc>
                <a:extLst>
                  <a:ext uri="{0D108BD9-81ED-4DB2-BD59-A6C34878D82A}">
                    <a16:rowId xmlns:a16="http://schemas.microsoft.com/office/drawing/2014/main" val="3746948750"/>
                  </a:ext>
                </a:extLst>
              </a:tr>
              <a:tr h="5608467">
                <a:tc>
                  <a:txBody>
                    <a:bodyPr/>
                    <a:lstStyle/>
                    <a:p>
                      <a:pPr marL="0" indent="0" algn="ctr">
                        <a:buFont typeface="Arial" panose="020B0604020202020204" pitchFamily="34" charset="0"/>
                        <a:buNone/>
                      </a:pPr>
                      <a:r>
                        <a:rPr lang="en-US" sz="2400" b="1" u="none" dirty="0"/>
                        <a:t>Description</a:t>
                      </a:r>
                      <a:r>
                        <a:rPr lang="en-US" sz="2400" b="1" u="none" baseline="0" dirty="0"/>
                        <a:t> &amp; Critical Features</a:t>
                      </a:r>
                      <a:endParaRPr lang="en-US" sz="2400" b="1" u="none" dirty="0"/>
                    </a:p>
                    <a:p>
                      <a:pPr marL="342900" indent="-342900" algn="l">
                        <a:buFont typeface="Arial" panose="020B0604020202020204" pitchFamily="34" charset="0"/>
                        <a:buChar char="•"/>
                      </a:pPr>
                      <a:endParaRPr lang="en-US" sz="2400" dirty="0"/>
                    </a:p>
                    <a:p>
                      <a:pPr marL="342900" indent="-342900" algn="l">
                        <a:buFont typeface="Arial" panose="020B0604020202020204" pitchFamily="34" charset="0"/>
                        <a:buChar char="•"/>
                      </a:pPr>
                      <a:r>
                        <a:rPr lang="en-US" sz="2400" dirty="0"/>
                        <a:t>Establish</a:t>
                      </a:r>
                      <a:r>
                        <a:rPr lang="en-US" sz="2400" baseline="0" dirty="0"/>
                        <a:t> predictable patterns and routines</a:t>
                      </a:r>
                    </a:p>
                    <a:p>
                      <a:pPr marL="342900" indent="-342900" algn="l">
                        <a:buFont typeface="Arial" panose="020B0604020202020204" pitchFamily="34" charset="0"/>
                        <a:buChar char="•"/>
                      </a:pPr>
                      <a:r>
                        <a:rPr lang="en-US" sz="2400" baseline="0" dirty="0"/>
                        <a:t>Promote operation of classroom</a:t>
                      </a:r>
                    </a:p>
                    <a:p>
                      <a:pPr marL="342900" indent="-342900" algn="l">
                        <a:buFont typeface="Arial" panose="020B0604020202020204" pitchFamily="34" charset="0"/>
                        <a:buChar char="•"/>
                      </a:pPr>
                      <a:r>
                        <a:rPr lang="en-US" sz="2400" baseline="0" dirty="0"/>
                        <a:t>Outline the steps for completing specific activities</a:t>
                      </a:r>
                    </a:p>
                    <a:p>
                      <a:pPr marL="342900" indent="-342900" algn="l">
                        <a:buFont typeface="Arial" panose="020B0604020202020204" pitchFamily="34" charset="0"/>
                        <a:buChar char="•"/>
                      </a:pPr>
                      <a:r>
                        <a:rPr lang="en-US" sz="2400" baseline="0" dirty="0"/>
                        <a:t>Teach routines and procedures directly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aseline="0" dirty="0"/>
                        <a:t>Promote self-managed  or student-guided schedules and routines.</a:t>
                      </a:r>
                    </a:p>
                    <a:p>
                      <a:pPr marL="342900" indent="-342900" algn="l">
                        <a:buFont typeface="Arial" panose="020B0604020202020204" pitchFamily="34" charset="0"/>
                        <a:buChar char="•"/>
                      </a:pPr>
                      <a:endParaRPr lang="en-US" sz="2400" baseline="0" dirty="0"/>
                    </a:p>
                    <a:p>
                      <a:pPr marL="0" indent="0" algn="l">
                        <a:buFont typeface="Arial" panose="020B0604020202020204" pitchFamily="34" charset="0"/>
                        <a:buNone/>
                      </a:pPr>
                      <a:endParaRPr lang="en-US" sz="2400" baseline="0" dirty="0"/>
                    </a:p>
                    <a:p>
                      <a:pPr marL="0" indent="0" algn="l">
                        <a:buFont typeface="Arial" panose="020B0604020202020204" pitchFamily="34" charset="0"/>
                        <a:buNone/>
                      </a:pPr>
                      <a:endParaRPr lang="en-US" sz="2400" baseline="0" dirty="0"/>
                    </a:p>
                    <a:p>
                      <a:pPr marL="0" indent="0" algn="l">
                        <a:buFont typeface="Arial" panose="020B0604020202020204" pitchFamily="34" charset="0"/>
                        <a:buNone/>
                      </a:pPr>
                      <a:endParaRPr lang="en-US" sz="2400" baseline="0" dirty="0"/>
                    </a:p>
                    <a:p>
                      <a:pPr marL="342900" indent="-342900" algn="l">
                        <a:buFont typeface="Arial" panose="020B0604020202020204" pitchFamily="34" charset="0"/>
                        <a:buChar char="•"/>
                      </a:pPr>
                      <a:endParaRPr lang="en-US" sz="2400" b="0" i="1" dirty="0">
                        <a:latin typeface="+mj-lt"/>
                      </a:endParaRPr>
                    </a:p>
                  </a:txBody>
                  <a:tcPr marT="45712" marB="45712"/>
                </a:tc>
                <a:tc>
                  <a:txBody>
                    <a:bodyPr/>
                    <a:lstStyle/>
                    <a:p>
                      <a:pPr algn="ctr"/>
                      <a:endParaRPr lang="en-US" sz="2800" b="0" i="1" dirty="0">
                        <a:latin typeface="+mj-lt"/>
                      </a:endParaRPr>
                    </a:p>
                    <a:p>
                      <a:pPr algn="ctr"/>
                      <a:endParaRPr lang="en-US" sz="2800" b="0" i="1" dirty="0">
                        <a:latin typeface="+mj-lt"/>
                      </a:endParaRPr>
                    </a:p>
                  </a:txBody>
                  <a:tcPr marT="45712" marB="45712"/>
                </a:tc>
                <a:extLst>
                  <a:ext uri="{0D108BD9-81ED-4DB2-BD59-A6C34878D82A}">
                    <a16:rowId xmlns:a16="http://schemas.microsoft.com/office/drawing/2014/main" val="2873877035"/>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177945748"/>
              </p:ext>
            </p:extLst>
          </p:nvPr>
        </p:nvGraphicFramePr>
        <p:xfrm>
          <a:off x="4114800" y="1500189"/>
          <a:ext cx="7829550" cy="6086476"/>
        </p:xfrm>
        <a:graphic>
          <a:graphicData uri="http://schemas.openxmlformats.org/drawingml/2006/table">
            <a:tbl>
              <a:tblPr firstRow="1" bandRow="1">
                <a:tableStyleId>{5940675A-B579-460E-94D1-54222C63F5DA}</a:tableStyleId>
              </a:tblPr>
              <a:tblGrid>
                <a:gridCol w="1565910">
                  <a:extLst>
                    <a:ext uri="{9D8B030D-6E8A-4147-A177-3AD203B41FA5}">
                      <a16:colId xmlns:a16="http://schemas.microsoft.com/office/drawing/2014/main" val="4030482979"/>
                    </a:ext>
                  </a:extLst>
                </a:gridCol>
                <a:gridCol w="1565910">
                  <a:extLst>
                    <a:ext uri="{9D8B030D-6E8A-4147-A177-3AD203B41FA5}">
                      <a16:colId xmlns:a16="http://schemas.microsoft.com/office/drawing/2014/main" val="2656577657"/>
                    </a:ext>
                  </a:extLst>
                </a:gridCol>
                <a:gridCol w="1565910">
                  <a:extLst>
                    <a:ext uri="{9D8B030D-6E8A-4147-A177-3AD203B41FA5}">
                      <a16:colId xmlns:a16="http://schemas.microsoft.com/office/drawing/2014/main" val="3751344014"/>
                    </a:ext>
                  </a:extLst>
                </a:gridCol>
                <a:gridCol w="1565910">
                  <a:extLst>
                    <a:ext uri="{9D8B030D-6E8A-4147-A177-3AD203B41FA5}">
                      <a16:colId xmlns:a16="http://schemas.microsoft.com/office/drawing/2014/main" val="1568503024"/>
                    </a:ext>
                  </a:extLst>
                </a:gridCol>
                <a:gridCol w="1565910">
                  <a:extLst>
                    <a:ext uri="{9D8B030D-6E8A-4147-A177-3AD203B41FA5}">
                      <a16:colId xmlns:a16="http://schemas.microsoft.com/office/drawing/2014/main" val="4191071767"/>
                    </a:ext>
                  </a:extLst>
                </a:gridCol>
              </a:tblGrid>
              <a:tr h="1620376">
                <a:tc>
                  <a:txBody>
                    <a:bodyPr/>
                    <a:lstStyle/>
                    <a:p>
                      <a:pPr algn="ctr"/>
                      <a:r>
                        <a:rPr lang="en-US" sz="1800" dirty="0"/>
                        <a:t>Example Routines:</a:t>
                      </a:r>
                      <a:endParaRPr lang="en-US" sz="1800" b="0" dirty="0">
                        <a:solidFill>
                          <a:schemeClr val="tx1"/>
                        </a:solidFill>
                      </a:endParaRPr>
                    </a:p>
                  </a:txBody>
                  <a:tcPr marT="45721" marB="45721">
                    <a:solidFill>
                      <a:schemeClr val="bg1"/>
                    </a:solidFill>
                  </a:tcPr>
                </a:tc>
                <a:tc>
                  <a:txBody>
                    <a:bodyPr/>
                    <a:lstStyle/>
                    <a:p>
                      <a:pPr algn="ctr"/>
                      <a:r>
                        <a:rPr lang="en-US" sz="1800" b="1" dirty="0"/>
                        <a:t>Agenda/To-Do /Today/s Work Routine</a:t>
                      </a:r>
                      <a:endParaRPr lang="en-US" sz="1800" b="1" dirty="0">
                        <a:solidFill>
                          <a:schemeClr val="tx1"/>
                        </a:solidFill>
                      </a:endParaRPr>
                    </a:p>
                  </a:txBody>
                  <a:tcPr marT="45721" marB="45721">
                    <a:solidFill>
                      <a:schemeClr val="bg1"/>
                    </a:solidFill>
                  </a:tcPr>
                </a:tc>
                <a:tc>
                  <a:txBody>
                    <a:bodyPr/>
                    <a:lstStyle/>
                    <a:p>
                      <a:pPr algn="ctr"/>
                      <a:r>
                        <a:rPr lang="en-US" sz="1800" b="1" dirty="0"/>
                        <a:t>Entering the Classroom</a:t>
                      </a:r>
                      <a:endParaRPr lang="en-US" sz="1800" b="1" dirty="0">
                        <a:solidFill>
                          <a:schemeClr val="tx1"/>
                        </a:solidFill>
                      </a:endParaRPr>
                    </a:p>
                  </a:txBody>
                  <a:tcPr marT="45721" marB="45721">
                    <a:solidFill>
                      <a:schemeClr val="bg1"/>
                    </a:solidFill>
                  </a:tcPr>
                </a:tc>
                <a:tc>
                  <a:txBody>
                    <a:bodyPr/>
                    <a:lstStyle/>
                    <a:p>
                      <a:pPr algn="ctr"/>
                      <a:r>
                        <a:rPr lang="en-US" sz="1800" b="1" dirty="0"/>
                        <a:t>Turning in Assignments</a:t>
                      </a:r>
                      <a:endParaRPr lang="en-US" sz="1800" b="1" dirty="0">
                        <a:solidFill>
                          <a:schemeClr val="tx1"/>
                        </a:solidFill>
                      </a:endParaRPr>
                    </a:p>
                  </a:txBody>
                  <a:tcPr marT="45721" marB="45721">
                    <a:solidFill>
                      <a:schemeClr val="bg1"/>
                    </a:solidFill>
                  </a:tcPr>
                </a:tc>
                <a:tc>
                  <a:txBody>
                    <a:bodyPr/>
                    <a:lstStyle/>
                    <a:p>
                      <a:pPr algn="ctr"/>
                      <a:r>
                        <a:rPr lang="en-US" sz="1800" b="1" dirty="0"/>
                        <a:t>Assignment Tracking</a:t>
                      </a:r>
                      <a:endParaRPr lang="en-US" sz="1800" b="1" dirty="0">
                        <a:solidFill>
                          <a:schemeClr val="tx1"/>
                        </a:solidFill>
                      </a:endParaRPr>
                    </a:p>
                  </a:txBody>
                  <a:tcPr marT="45721" marB="45721">
                    <a:solidFill>
                      <a:schemeClr val="bg1"/>
                    </a:solidFill>
                  </a:tcPr>
                </a:tc>
                <a:extLst>
                  <a:ext uri="{0D108BD9-81ED-4DB2-BD59-A6C34878D82A}">
                    <a16:rowId xmlns:a16="http://schemas.microsoft.com/office/drawing/2014/main" val="525788795"/>
                  </a:ext>
                </a:extLst>
              </a:tr>
              <a:tr h="1488700">
                <a:tc>
                  <a:txBody>
                    <a:bodyPr/>
                    <a:lstStyle/>
                    <a:p>
                      <a:pPr algn="ctr"/>
                      <a:r>
                        <a:rPr lang="en-US" sz="1200" dirty="0"/>
                        <a:t>SW</a:t>
                      </a:r>
                      <a:r>
                        <a:rPr lang="en-US" sz="1200" baseline="0" dirty="0"/>
                        <a:t> Expectations</a:t>
                      </a:r>
                      <a:endParaRPr lang="en-US" sz="1200" dirty="0"/>
                    </a:p>
                  </a:txBody>
                  <a:tcPr marT="45721" marB="45721">
                    <a:solidFill>
                      <a:schemeClr val="bg1"/>
                    </a:solidFill>
                  </a:tcPr>
                </a:tc>
                <a:tc>
                  <a:txBody>
                    <a:bodyPr/>
                    <a:lstStyle/>
                    <a:p>
                      <a:endParaRPr lang="en-US" sz="1800" dirty="0"/>
                    </a:p>
                  </a:txBody>
                  <a:tcPr marT="45721" marB="45721">
                    <a:solidFill>
                      <a:schemeClr val="bg1"/>
                    </a:solidFill>
                  </a:tcPr>
                </a:tc>
                <a:tc>
                  <a:txBody>
                    <a:bodyPr/>
                    <a:lstStyle/>
                    <a:p>
                      <a:endParaRPr lang="en-US" sz="1800"/>
                    </a:p>
                  </a:txBody>
                  <a:tcPr marT="45721" marB="45721">
                    <a:solidFill>
                      <a:schemeClr val="bg1"/>
                    </a:solidFill>
                  </a:tcPr>
                </a:tc>
                <a:tc>
                  <a:txBody>
                    <a:bodyPr/>
                    <a:lstStyle/>
                    <a:p>
                      <a:endParaRPr lang="en-US" sz="1800"/>
                    </a:p>
                  </a:txBody>
                  <a:tcPr marT="45721" marB="45721">
                    <a:solidFill>
                      <a:schemeClr val="bg1"/>
                    </a:solidFill>
                  </a:tcPr>
                </a:tc>
                <a:tc>
                  <a:txBody>
                    <a:bodyPr/>
                    <a:lstStyle/>
                    <a:p>
                      <a:endParaRPr lang="en-US" sz="1800"/>
                    </a:p>
                  </a:txBody>
                  <a:tcPr marT="45721" marB="45721">
                    <a:solidFill>
                      <a:schemeClr val="bg1"/>
                    </a:solidFill>
                  </a:tcPr>
                </a:tc>
                <a:extLst>
                  <a:ext uri="{0D108BD9-81ED-4DB2-BD59-A6C34878D82A}">
                    <a16:rowId xmlns:a16="http://schemas.microsoft.com/office/drawing/2014/main" val="2798775135"/>
                  </a:ext>
                </a:extLst>
              </a:tr>
              <a:tr h="14887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effectLst/>
                          <a:uLnTx/>
                          <a:uFillTx/>
                        </a:rPr>
                        <a:t>SW Expectations</a:t>
                      </a:r>
                      <a:endParaRPr kumimoji="0" lang="en-US" sz="1200" b="0" i="0" u="none" strike="noStrike" kern="1200" cap="none" spc="0" normalizeH="0" baseline="0" noProof="0" dirty="0">
                        <a:ln>
                          <a:noFill/>
                        </a:ln>
                        <a:solidFill>
                          <a:srgbClr val="000000"/>
                        </a:solidFill>
                        <a:effectLst/>
                        <a:uLnTx/>
                        <a:uFillTx/>
                        <a:latin typeface="Berlin Sans FB"/>
                        <a:ea typeface="+mn-ea"/>
                        <a:cs typeface="+mn-cs"/>
                      </a:endParaRPr>
                    </a:p>
                  </a:txBody>
                  <a:tcPr marT="45721" marB="45721">
                    <a:solidFill>
                      <a:schemeClr val="bg1"/>
                    </a:solidFill>
                  </a:tcPr>
                </a:tc>
                <a:tc>
                  <a:txBody>
                    <a:bodyPr/>
                    <a:lstStyle/>
                    <a:p>
                      <a:endParaRPr lang="en-US" sz="1800" dirty="0"/>
                    </a:p>
                  </a:txBody>
                  <a:tcPr marT="45721" marB="45721">
                    <a:solidFill>
                      <a:schemeClr val="bg1"/>
                    </a:solidFill>
                  </a:tcPr>
                </a:tc>
                <a:tc>
                  <a:txBody>
                    <a:bodyPr/>
                    <a:lstStyle/>
                    <a:p>
                      <a:endParaRPr lang="en-US" sz="1800" dirty="0"/>
                    </a:p>
                  </a:txBody>
                  <a:tcPr marT="45721" marB="45721">
                    <a:solidFill>
                      <a:schemeClr val="bg1"/>
                    </a:solidFill>
                  </a:tcPr>
                </a:tc>
                <a:tc>
                  <a:txBody>
                    <a:bodyPr/>
                    <a:lstStyle/>
                    <a:p>
                      <a:endParaRPr lang="en-US" sz="1800"/>
                    </a:p>
                  </a:txBody>
                  <a:tcPr marT="45721" marB="45721">
                    <a:solidFill>
                      <a:schemeClr val="bg1"/>
                    </a:solidFill>
                  </a:tcPr>
                </a:tc>
                <a:tc>
                  <a:txBody>
                    <a:bodyPr/>
                    <a:lstStyle/>
                    <a:p>
                      <a:endParaRPr lang="en-US" sz="1800"/>
                    </a:p>
                  </a:txBody>
                  <a:tcPr marT="45721" marB="45721">
                    <a:solidFill>
                      <a:schemeClr val="bg1"/>
                    </a:solidFill>
                  </a:tcPr>
                </a:tc>
                <a:extLst>
                  <a:ext uri="{0D108BD9-81ED-4DB2-BD59-A6C34878D82A}">
                    <a16:rowId xmlns:a16="http://schemas.microsoft.com/office/drawing/2014/main" val="1119789830"/>
                  </a:ext>
                </a:extLst>
              </a:tr>
              <a:tr h="14887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effectLst/>
                          <a:uLnTx/>
                          <a:uFillTx/>
                        </a:rPr>
                        <a:t>SW Expectations</a:t>
                      </a:r>
                      <a:endParaRPr kumimoji="0" lang="en-US" sz="1200" b="0" i="0" u="none" strike="noStrike" kern="1200" cap="none" spc="0" normalizeH="0" baseline="0" noProof="0" dirty="0">
                        <a:ln>
                          <a:noFill/>
                        </a:ln>
                        <a:solidFill>
                          <a:srgbClr val="000000"/>
                        </a:solidFill>
                        <a:effectLst/>
                        <a:uLnTx/>
                        <a:uFillTx/>
                        <a:latin typeface="Berlin Sans FB"/>
                        <a:ea typeface="+mn-ea"/>
                        <a:cs typeface="+mn-cs"/>
                      </a:endParaRPr>
                    </a:p>
                  </a:txBody>
                  <a:tcPr marT="45721" marB="45721">
                    <a:solidFill>
                      <a:schemeClr val="bg1"/>
                    </a:solidFill>
                  </a:tcPr>
                </a:tc>
                <a:tc>
                  <a:txBody>
                    <a:bodyPr/>
                    <a:lstStyle/>
                    <a:p>
                      <a:endParaRPr lang="en-US" sz="1800"/>
                    </a:p>
                  </a:txBody>
                  <a:tcPr marT="45721" marB="45721">
                    <a:solidFill>
                      <a:schemeClr val="bg1"/>
                    </a:solidFill>
                  </a:tcPr>
                </a:tc>
                <a:tc>
                  <a:txBody>
                    <a:bodyPr/>
                    <a:lstStyle/>
                    <a:p>
                      <a:endParaRPr lang="en-US" sz="1800" dirty="0"/>
                    </a:p>
                  </a:txBody>
                  <a:tcPr marT="45721" marB="45721">
                    <a:solidFill>
                      <a:schemeClr val="bg1"/>
                    </a:solidFill>
                  </a:tcPr>
                </a:tc>
                <a:tc>
                  <a:txBody>
                    <a:bodyPr/>
                    <a:lstStyle/>
                    <a:p>
                      <a:endParaRPr lang="en-US" sz="1800" dirty="0"/>
                    </a:p>
                  </a:txBody>
                  <a:tcPr marT="45721" marB="45721">
                    <a:solidFill>
                      <a:schemeClr val="bg1"/>
                    </a:solidFill>
                  </a:tcPr>
                </a:tc>
                <a:tc>
                  <a:txBody>
                    <a:bodyPr/>
                    <a:lstStyle/>
                    <a:p>
                      <a:endParaRPr lang="en-US" sz="1800" dirty="0"/>
                    </a:p>
                  </a:txBody>
                  <a:tcPr marT="45721" marB="45721">
                    <a:solidFill>
                      <a:schemeClr val="bg1"/>
                    </a:solidFill>
                  </a:tcPr>
                </a:tc>
                <a:extLst>
                  <a:ext uri="{0D108BD9-81ED-4DB2-BD59-A6C34878D82A}">
                    <a16:rowId xmlns:a16="http://schemas.microsoft.com/office/drawing/2014/main" val="2980664206"/>
                  </a:ext>
                </a:extLst>
              </a:tr>
            </a:tbl>
          </a:graphicData>
        </a:graphic>
      </p:graphicFrame>
    </p:spTree>
    <p:extLst>
      <p:ext uri="{BB962C8B-B14F-4D97-AF65-F5344CB8AC3E}">
        <p14:creationId xmlns:p14="http://schemas.microsoft.com/office/powerpoint/2010/main" val="917140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272225126"/>
              </p:ext>
            </p:extLst>
          </p:nvPr>
        </p:nvGraphicFramePr>
        <p:xfrm>
          <a:off x="1559496" y="908720"/>
          <a:ext cx="9001000" cy="6372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3176113" y="116632"/>
            <a:ext cx="5472973" cy="1338828"/>
          </a:xfrm>
          <a:prstGeom prst="rect">
            <a:avLst/>
          </a:prstGeom>
          <a:noFill/>
        </p:spPr>
        <p:txBody>
          <a:bodyPr wrap="none">
            <a:spAutoFit/>
          </a:bodyPr>
          <a:lstStyle/>
          <a:p>
            <a:pPr algn="ctr">
              <a:defRPr/>
            </a:pPr>
            <a:r>
              <a:rPr lang="en-US" sz="4050" dirty="0">
                <a:ln w="0"/>
                <a:solidFill>
                  <a:schemeClr val="accent1"/>
                </a:solidFill>
                <a:effectLst>
                  <a:outerShdw blurRad="38100" dist="25400" dir="5400000" algn="ctr" rotWithShape="0">
                    <a:srgbClr val="6E747A">
                      <a:alpha val="43000"/>
                    </a:srgbClr>
                  </a:outerShdw>
                </a:effectLst>
                <a:latin typeface="Century Gothic" panose="020B0502020202020204" pitchFamily="34" charset="0"/>
              </a:rPr>
              <a:t>INTERACTIVE MAP of </a:t>
            </a:r>
          </a:p>
          <a:p>
            <a:pPr algn="ctr">
              <a:defRPr/>
            </a:pPr>
            <a:r>
              <a:rPr lang="en-US" sz="4050" dirty="0">
                <a:ln w="0"/>
                <a:solidFill>
                  <a:schemeClr val="accent1"/>
                </a:solidFill>
                <a:effectLst>
                  <a:outerShdw blurRad="38100" dist="25400" dir="5400000" algn="ctr" rotWithShape="0">
                    <a:srgbClr val="6E747A">
                      <a:alpha val="43000"/>
                    </a:srgbClr>
                  </a:outerShdw>
                </a:effectLst>
                <a:latin typeface="Century Gothic" panose="020B0502020202020204" pitchFamily="34" charset="0"/>
              </a:rPr>
              <a:t>PCBS Core Features </a:t>
            </a:r>
            <a:endParaRPr lang="en-US" sz="4050" dirty="0">
              <a:ln w="22225">
                <a:solidFill>
                  <a:schemeClr val="accent2"/>
                </a:solidFill>
                <a:prstDash val="solid"/>
              </a:ln>
              <a:latin typeface="Berlin Sans FB" panose="020E0602020502020306" pitchFamily="34" charset="0"/>
            </a:endParaRPr>
          </a:p>
        </p:txBody>
      </p:sp>
      <p:sp>
        <p:nvSpPr>
          <p:cNvPr id="5" name="Right Arrow 4"/>
          <p:cNvSpPr/>
          <p:nvPr/>
        </p:nvSpPr>
        <p:spPr>
          <a:xfrm>
            <a:off x="4008439" y="2436814"/>
            <a:ext cx="809625" cy="269875"/>
          </a:xfrm>
          <a:prstGeom prst="rightArrow">
            <a:avLst/>
          </a:prstGeom>
          <a:ln w="57150">
            <a:solidFill>
              <a:srgbClr val="53F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Arrow 5"/>
          <p:cNvSpPr/>
          <p:nvPr/>
        </p:nvSpPr>
        <p:spPr>
          <a:xfrm rot="7554914">
            <a:off x="2147372" y="745877"/>
            <a:ext cx="1247775" cy="730250"/>
          </a:xfrm>
          <a:prstGeom prst="rightArrow">
            <a:avLst/>
          </a:prstGeom>
          <a:solidFill>
            <a:srgbClr val="00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ight Arrow 6"/>
          <p:cNvSpPr/>
          <p:nvPr/>
        </p:nvSpPr>
        <p:spPr>
          <a:xfrm rot="2777581">
            <a:off x="6852445" y="3131345"/>
            <a:ext cx="981075" cy="319087"/>
          </a:xfrm>
          <a:prstGeom prst="rightArrow">
            <a:avLst/>
          </a:prstGeom>
          <a:ln w="57150">
            <a:solidFill>
              <a:srgbClr val="53F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a:off x="7175501" y="2411414"/>
            <a:ext cx="809625" cy="269875"/>
          </a:xfrm>
          <a:prstGeom prst="rightArrow">
            <a:avLst/>
          </a:prstGeom>
          <a:ln w="57150">
            <a:solidFill>
              <a:srgbClr val="53F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rot="7019946">
            <a:off x="4890295" y="3190083"/>
            <a:ext cx="981075" cy="319087"/>
          </a:xfrm>
          <a:prstGeom prst="rightArrow">
            <a:avLst/>
          </a:prstGeom>
          <a:ln w="57150">
            <a:solidFill>
              <a:srgbClr val="53F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05493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92" y="1123837"/>
            <a:ext cx="3473354" cy="4601183"/>
          </a:xfrm>
        </p:spPr>
        <p:txBody>
          <a:bodyPr>
            <a:normAutofit/>
          </a:bodyPr>
          <a:lstStyle/>
          <a:p>
            <a:r>
              <a:rPr lang="en-US" sz="5400" b="1" dirty="0"/>
              <a:t>Prevention Practice Jigsaw</a:t>
            </a:r>
            <a:br>
              <a:rPr lang="en-US" dirty="0"/>
            </a:br>
            <a:r>
              <a:rPr lang="en-US" dirty="0"/>
              <a:t>Description</a:t>
            </a:r>
            <a:br>
              <a:rPr lang="en-US" dirty="0"/>
            </a:br>
            <a:r>
              <a:rPr lang="en-US" dirty="0"/>
              <a:t>Examples</a:t>
            </a:r>
            <a:br>
              <a:rPr lang="en-US" dirty="0"/>
            </a:br>
            <a:r>
              <a:rPr lang="en-US" dirty="0"/>
              <a:t>Non Examples</a:t>
            </a:r>
            <a:br>
              <a:rPr lang="en-US" dirty="0"/>
            </a:br>
            <a:endParaRPr lang="en-US" dirty="0"/>
          </a:p>
        </p:txBody>
      </p:sp>
      <p:sp>
        <p:nvSpPr>
          <p:cNvPr id="5" name="Rectangle 4"/>
          <p:cNvSpPr/>
          <p:nvPr/>
        </p:nvSpPr>
        <p:spPr>
          <a:xfrm>
            <a:off x="10890607" y="6544638"/>
            <a:ext cx="611312" cy="364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he Herd vs. the Lone Wolves [ edit ]"/>
          <p:cNvPicPr/>
          <p:nvPr/>
        </p:nvPicPr>
        <p:blipFill>
          <a:blip r:embed="rId2">
            <a:extLst>
              <a:ext uri="{28A0092B-C50C-407E-A947-70E740481C1C}">
                <a14:useLocalDpi xmlns:a14="http://schemas.microsoft.com/office/drawing/2010/main" val="0"/>
              </a:ext>
            </a:extLst>
          </a:blip>
          <a:stretch>
            <a:fillRect/>
          </a:stretch>
        </p:blipFill>
        <p:spPr>
          <a:xfrm>
            <a:off x="3697989" y="254479"/>
            <a:ext cx="7803930" cy="6339897"/>
          </a:xfrm>
          <a:prstGeom prst="rect">
            <a:avLst/>
          </a:prstGeom>
        </p:spPr>
      </p:pic>
      <p:sp>
        <p:nvSpPr>
          <p:cNvPr id="8" name="Text Box 30725"/>
          <p:cNvSpPr txBox="1"/>
          <p:nvPr/>
        </p:nvSpPr>
        <p:spPr>
          <a:xfrm>
            <a:off x="3762548" y="366044"/>
            <a:ext cx="1541145" cy="830580"/>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2000">
                <a:ln>
                  <a:noFill/>
                </a:ln>
                <a:solidFill>
                  <a:srgbClr val="000099"/>
                </a:solidFill>
                <a:effectLst>
                  <a:outerShdw blurRad="38100" dist="25400" dir="5400000" algn="ctr">
                    <a:srgbClr val="6E747A">
                      <a:alpha val="43000"/>
                    </a:srgbClr>
                  </a:outerShdw>
                </a:effectLst>
                <a:latin typeface="Century Gothic" panose="020B0502020202020204" pitchFamily="34" charset="0"/>
                <a:ea typeface="Calibri" panose="020F0502020204030204" pitchFamily="34" charset="0"/>
                <a:cs typeface="Times New Roman" panose="02020603050405020304" pitchFamily="18" charset="0"/>
              </a:rPr>
              <a:t>2.1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a:ln>
                  <a:noFill/>
                </a:ln>
                <a:solidFill>
                  <a:srgbClr val="000099"/>
                </a:solidFill>
                <a:effectLst>
                  <a:outerShdw blurRad="38100" dist="25400" dir="5400000" algn="ctr">
                    <a:srgbClr val="6E747A">
                      <a:alpha val="43000"/>
                    </a:srgbClr>
                  </a:outerShdw>
                </a:effectLst>
                <a:latin typeface="Century Gothic" panose="020B0502020202020204" pitchFamily="34" charset="0"/>
                <a:ea typeface="Calibri" panose="020F0502020204030204" pitchFamily="34" charset="0"/>
                <a:cs typeface="Times New Roman" panose="02020603050405020304" pitchFamily="18" charset="0"/>
              </a:rPr>
              <a:t>Supervision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30730"/>
          <p:cNvSpPr txBox="1"/>
          <p:nvPr/>
        </p:nvSpPr>
        <p:spPr>
          <a:xfrm>
            <a:off x="3913211" y="5763796"/>
            <a:ext cx="2400300" cy="830580"/>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2000" dirty="0">
                <a:ln>
                  <a:noFill/>
                </a:ln>
                <a:solidFill>
                  <a:srgbClr val="000099"/>
                </a:solidFill>
                <a:effectLst>
                  <a:outerShdw blurRad="38100" dist="25400" dir="5400000" algn="ctr">
                    <a:srgbClr val="6E747A">
                      <a:alpha val="43000"/>
                    </a:srgbClr>
                  </a:outerShdw>
                </a:effectLst>
                <a:latin typeface="Century Gothic" panose="020B0502020202020204" pitchFamily="34" charset="0"/>
                <a:ea typeface="Calibri" panose="020F0502020204030204" pitchFamily="34" charset="0"/>
                <a:cs typeface="Times New Roman" panose="02020603050405020304" pitchFamily="18" charset="0"/>
              </a:rPr>
              <a:t>2.3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dirty="0">
                <a:ln>
                  <a:noFill/>
                </a:ln>
                <a:solidFill>
                  <a:srgbClr val="000099"/>
                </a:solidFill>
                <a:effectLst>
                  <a:outerShdw blurRad="38100" dist="25400" dir="5400000" algn="ctr">
                    <a:srgbClr val="6E747A">
                      <a:alpha val="43000"/>
                    </a:srgbClr>
                  </a:outerShdw>
                </a:effectLst>
                <a:latin typeface="Century Gothic" panose="020B0502020202020204" pitchFamily="34" charset="0"/>
                <a:ea typeface="Calibri" panose="020F0502020204030204" pitchFamily="34" charset="0"/>
                <a:cs typeface="Times New Roman" panose="02020603050405020304" pitchFamily="18" charset="0"/>
              </a:rPr>
              <a:t>Acknowledgment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30729"/>
          <p:cNvSpPr txBox="1"/>
          <p:nvPr/>
        </p:nvSpPr>
        <p:spPr>
          <a:xfrm>
            <a:off x="9762040" y="293257"/>
            <a:ext cx="1661795" cy="830580"/>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0"/>
              </a:spcAft>
            </a:pPr>
            <a:r>
              <a:rPr lang="en-US" sz="2000">
                <a:ln>
                  <a:noFill/>
                </a:ln>
                <a:solidFill>
                  <a:srgbClr val="000099"/>
                </a:solidFill>
                <a:effectLst>
                  <a:outerShdw blurRad="38100" dist="25400" dir="5400000" algn="ctr">
                    <a:srgbClr val="6E747A">
                      <a:alpha val="43000"/>
                    </a:srgbClr>
                  </a:outerShdw>
                </a:effectLst>
                <a:latin typeface="Century Gothic" panose="020B0502020202020204" pitchFamily="34" charset="0"/>
                <a:ea typeface="Calibri" panose="020F0502020204030204" pitchFamily="34" charset="0"/>
                <a:cs typeface="Times New Roman" panose="02020603050405020304" pitchFamily="18" charset="0"/>
              </a:rPr>
              <a:t>2.2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a:ln>
                  <a:noFill/>
                </a:ln>
                <a:solidFill>
                  <a:srgbClr val="000099"/>
                </a:solidFill>
                <a:effectLst>
                  <a:outerShdw blurRad="38100" dist="25400" dir="5400000" algn="ctr">
                    <a:srgbClr val="6E747A">
                      <a:alpha val="43000"/>
                    </a:srgbClr>
                  </a:outerShdw>
                </a:effectLst>
                <a:latin typeface="Century Gothic" panose="020B0502020202020204" pitchFamily="34" charset="0"/>
                <a:ea typeface="Calibri" panose="020F0502020204030204" pitchFamily="34" charset="0"/>
                <a:cs typeface="Times New Roman" panose="02020603050405020304" pitchFamily="18" charset="0"/>
              </a:rPr>
              <a:t>Opportunity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30737"/>
          <p:cNvSpPr txBox="1"/>
          <p:nvPr/>
        </p:nvSpPr>
        <p:spPr>
          <a:xfrm>
            <a:off x="8418271" y="5848261"/>
            <a:ext cx="3148330" cy="116649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0"/>
              </a:spcAft>
            </a:pPr>
            <a:r>
              <a:rPr lang="en-US" sz="2000" dirty="0">
                <a:ln>
                  <a:noFill/>
                </a:ln>
                <a:solidFill>
                  <a:srgbClr val="000099"/>
                </a:solidFill>
                <a:effectLst>
                  <a:outerShdw blurRad="38100" dist="25400" dir="5400000" algn="ctr">
                    <a:srgbClr val="6E747A">
                      <a:alpha val="43000"/>
                    </a:srgbClr>
                  </a:outerShdw>
                </a:effectLst>
                <a:latin typeface="Century Gothic" panose="020B0502020202020204" pitchFamily="34" charset="0"/>
                <a:ea typeface="Calibri" panose="020F0502020204030204" pitchFamily="34" charset="0"/>
                <a:cs typeface="Times New Roman" panose="02020603050405020304" pitchFamily="18" charset="0"/>
              </a:rPr>
              <a:t>2.4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dirty="0">
                <a:ln>
                  <a:noFill/>
                </a:ln>
                <a:solidFill>
                  <a:srgbClr val="000099"/>
                </a:solidFill>
                <a:effectLst>
                  <a:outerShdw blurRad="38100" dist="25400" dir="5400000" algn="ctr">
                    <a:srgbClr val="6E747A">
                      <a:alpha val="43000"/>
                    </a:srgbClr>
                  </a:outerShdw>
                </a:effectLst>
                <a:latin typeface="Century Gothic" panose="020B0502020202020204" pitchFamily="34" charset="0"/>
                <a:ea typeface="Calibri" panose="020F0502020204030204" pitchFamily="34" charset="0"/>
                <a:cs typeface="Times New Roman" panose="02020603050405020304" pitchFamily="18" charset="0"/>
              </a:rPr>
              <a:t>Prompts &amp; </a:t>
            </a:r>
            <a:r>
              <a:rPr lang="en-US" sz="2000" dirty="0" err="1">
                <a:ln>
                  <a:noFill/>
                </a:ln>
                <a:solidFill>
                  <a:srgbClr val="000099"/>
                </a:solidFill>
                <a:effectLst>
                  <a:outerShdw blurRad="38100" dist="25400" dir="5400000" algn="ctr">
                    <a:srgbClr val="6E747A">
                      <a:alpha val="43000"/>
                    </a:srgbClr>
                  </a:outerShdw>
                </a:effectLst>
                <a:latin typeface="Century Gothic" panose="020B0502020202020204" pitchFamily="34" charset="0"/>
                <a:ea typeface="Calibri" panose="020F0502020204030204" pitchFamily="34" charset="0"/>
                <a:cs typeface="Times New Roman" panose="02020603050405020304" pitchFamily="18" charset="0"/>
              </a:rPr>
              <a:t>Precorrects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3600" dirty="0">
                <a:ln>
                  <a:noFill/>
                </a:ln>
                <a:solidFill>
                  <a:srgbClr val="000099"/>
                </a:solidFill>
                <a:effectLst>
                  <a:outerShdw blurRad="38100" dist="25400" dir="5400000" algn="ctr">
                    <a:srgbClr val="6E747A">
                      <a:alpha val="43000"/>
                    </a:srgbClr>
                  </a:outerShdw>
                </a:effectLst>
                <a:latin typeface="Century Gothic" panose="020B0502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5245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t>Break Time</a:t>
            </a:r>
            <a:br>
              <a:rPr lang="en-US" sz="8800" dirty="0"/>
            </a:br>
            <a:endParaRPr lang="en-US" sz="8800" dirty="0"/>
          </a:p>
        </p:txBody>
      </p:sp>
      <p:pic>
        <p:nvPicPr>
          <p:cNvPr id="4" name="Picture 3"/>
          <p:cNvPicPr>
            <a:picLocks noChangeAspect="1"/>
          </p:cNvPicPr>
          <p:nvPr/>
        </p:nvPicPr>
        <p:blipFill>
          <a:blip r:embed="rId2"/>
          <a:stretch>
            <a:fillRect/>
          </a:stretch>
        </p:blipFill>
        <p:spPr>
          <a:xfrm>
            <a:off x="4400482" y="0"/>
            <a:ext cx="6292539" cy="6292539"/>
          </a:xfrm>
          <a:prstGeom prst="rect">
            <a:avLst/>
          </a:prstGeom>
        </p:spPr>
      </p:pic>
    </p:spTree>
    <p:extLst>
      <p:ext uri="{BB962C8B-B14F-4D97-AF65-F5344CB8AC3E}">
        <p14:creationId xmlns:p14="http://schemas.microsoft.com/office/powerpoint/2010/main" val="2852283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ownload vector file Here . &lt;strong&gt;Green&lt;/strong&gt; splat vector clipart. Graphic by ..."/>
          <p:cNvPicPr>
            <a:picLocks noChangeAspect="1"/>
          </p:cNvPicPr>
          <p:nvPr/>
        </p:nvPicPr>
        <p:blipFill>
          <a:blip r:embed="rId2"/>
          <a:stretch>
            <a:fillRect/>
          </a:stretch>
        </p:blipFill>
        <p:spPr>
          <a:xfrm>
            <a:off x="3377821" y="2821063"/>
            <a:ext cx="5041805" cy="4089516"/>
          </a:xfrm>
          <a:prstGeom prst="rect">
            <a:avLst/>
          </a:prstGeom>
        </p:spPr>
      </p:pic>
      <p:pic>
        <p:nvPicPr>
          <p:cNvPr id="9" name="Picture 8" descr="Mancha De Tinta Pinck Png | HD Walls | Find Wallpapers"/>
          <p:cNvPicPr>
            <a:picLocks noChangeAspect="1"/>
          </p:cNvPicPr>
          <p:nvPr/>
        </p:nvPicPr>
        <p:blipFill>
          <a:blip r:embed="rId3"/>
          <a:stretch>
            <a:fillRect/>
          </a:stretch>
        </p:blipFill>
        <p:spPr>
          <a:xfrm>
            <a:off x="5964049" y="909480"/>
            <a:ext cx="6903707" cy="5522965"/>
          </a:xfrm>
          <a:prstGeom prst="rect">
            <a:avLst/>
          </a:prstGeom>
        </p:spPr>
      </p:pic>
      <p:sp>
        <p:nvSpPr>
          <p:cNvPr id="2" name="Title 1"/>
          <p:cNvSpPr>
            <a:spLocks noGrp="1"/>
          </p:cNvSpPr>
          <p:nvPr>
            <p:ph type="title"/>
          </p:nvPr>
        </p:nvSpPr>
        <p:spPr>
          <a:xfrm>
            <a:off x="150833" y="947358"/>
            <a:ext cx="3315781" cy="4601183"/>
          </a:xfrm>
        </p:spPr>
        <p:txBody>
          <a:bodyPr>
            <a:normAutofit/>
          </a:bodyPr>
          <a:lstStyle/>
          <a:p>
            <a:r>
              <a:rPr lang="en-US" sz="5300" dirty="0"/>
              <a:t>Positive Student Teacher Interaction</a:t>
            </a:r>
          </a:p>
        </p:txBody>
      </p:sp>
      <p:sp>
        <p:nvSpPr>
          <p:cNvPr id="7" name="Rectangle 6"/>
          <p:cNvSpPr/>
          <p:nvPr/>
        </p:nvSpPr>
        <p:spPr>
          <a:xfrm>
            <a:off x="4622295" y="4440578"/>
            <a:ext cx="2912977" cy="1446550"/>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rPr>
              <a:t>Negative </a:t>
            </a:r>
          </a:p>
          <a:p>
            <a:pPr algn="ctr"/>
            <a:r>
              <a:rPr lang="en-US" sz="4400" dirty="0">
                <a:ln w="0"/>
                <a:effectLst>
                  <a:outerShdw blurRad="38100" dist="19050" dir="2700000" algn="tl" rotWithShape="0">
                    <a:schemeClr val="dk1">
                      <a:alpha val="40000"/>
                    </a:schemeClr>
                  </a:outerShdw>
                </a:effectLst>
              </a:rPr>
              <a:t>Statements</a:t>
            </a:r>
            <a:endParaRPr lang="en-US" sz="4400" b="0" cap="none" spc="0" dirty="0">
              <a:ln w="0"/>
              <a:solidFill>
                <a:schemeClr val="tx1"/>
              </a:solidFill>
              <a:effectLst>
                <a:outerShdw blurRad="38100" dist="19050" dir="2700000" algn="tl" rotWithShape="0">
                  <a:schemeClr val="dk1">
                    <a:alpha val="40000"/>
                  </a:schemeClr>
                </a:outerShdw>
              </a:effectLst>
            </a:endParaRPr>
          </a:p>
        </p:txBody>
      </p:sp>
      <p:pic>
        <p:nvPicPr>
          <p:cNvPr id="15" name="Picture 14" descr="Nasce il sensible event management. 3 luoghi per esplorarlo. | Il blog ..."/>
          <p:cNvPicPr>
            <a:picLocks noChangeAspect="1"/>
          </p:cNvPicPr>
          <p:nvPr/>
        </p:nvPicPr>
        <p:blipFill>
          <a:blip r:embed="rId4"/>
          <a:stretch>
            <a:fillRect/>
          </a:stretch>
        </p:blipFill>
        <p:spPr>
          <a:xfrm>
            <a:off x="2917756" y="41512"/>
            <a:ext cx="6874152" cy="4734435"/>
          </a:xfrm>
          <a:prstGeom prst="rect">
            <a:avLst/>
          </a:prstGeom>
        </p:spPr>
      </p:pic>
      <p:pic>
        <p:nvPicPr>
          <p:cNvPr id="17" name="Picture 16" descr="&lt;strong&gt;paint&lt;/strong&gt; « Ikony – katalog najlepszych ikon"/>
          <p:cNvPicPr>
            <a:picLocks noChangeAspect="1"/>
          </p:cNvPicPr>
          <p:nvPr/>
        </p:nvPicPr>
        <p:blipFill>
          <a:blip r:embed="rId5"/>
          <a:stretch>
            <a:fillRect/>
          </a:stretch>
        </p:blipFill>
        <p:spPr>
          <a:xfrm>
            <a:off x="777291" y="4544704"/>
            <a:ext cx="1783495" cy="1613008"/>
          </a:xfrm>
          <a:prstGeom prst="rect">
            <a:avLst/>
          </a:prstGeom>
        </p:spPr>
      </p:pic>
      <p:sp>
        <p:nvSpPr>
          <p:cNvPr id="18" name="Rectangle 17"/>
          <p:cNvSpPr/>
          <p:nvPr/>
        </p:nvSpPr>
        <p:spPr>
          <a:xfrm>
            <a:off x="266219" y="6073946"/>
            <a:ext cx="2951449"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Paint a Picture</a:t>
            </a:r>
          </a:p>
        </p:txBody>
      </p:sp>
      <p:sp>
        <p:nvSpPr>
          <p:cNvPr id="5" name="Rectangle 4"/>
          <p:cNvSpPr/>
          <p:nvPr/>
        </p:nvSpPr>
        <p:spPr>
          <a:xfrm>
            <a:off x="4900121" y="1576709"/>
            <a:ext cx="2909422" cy="1323439"/>
          </a:xfrm>
          <a:prstGeom prst="rect">
            <a:avLst/>
          </a:prstGeom>
          <a:noFill/>
        </p:spPr>
        <p:txBody>
          <a:bodyPr wrap="square" lIns="91440" tIns="45720" rIns="91440" bIns="45720">
            <a:spAutoFit/>
          </a:bodyPr>
          <a:lstStyle/>
          <a:p>
            <a:pPr algn="ctr"/>
            <a:r>
              <a:rPr lang="en-US" sz="4000" dirty="0">
                <a:ln w="0"/>
                <a:solidFill>
                  <a:schemeClr val="bg1"/>
                </a:solidFill>
                <a:effectLst>
                  <a:outerShdw blurRad="38100" dist="19050" dir="2700000" algn="tl" rotWithShape="0">
                    <a:schemeClr val="dk1">
                      <a:alpha val="40000"/>
                    </a:schemeClr>
                  </a:outerShdw>
                </a:effectLst>
              </a:rPr>
              <a:t>Praise </a:t>
            </a:r>
          </a:p>
          <a:p>
            <a:pPr algn="ctr"/>
            <a:r>
              <a:rPr lang="en-US" sz="4000" dirty="0">
                <a:ln w="0"/>
                <a:solidFill>
                  <a:schemeClr val="bg1"/>
                </a:solidFill>
                <a:effectLst>
                  <a:outerShdw blurRad="38100" dist="19050" dir="2700000" algn="tl" rotWithShape="0">
                    <a:schemeClr val="dk1">
                      <a:alpha val="40000"/>
                    </a:schemeClr>
                  </a:outerShdw>
                </a:effectLst>
              </a:rPr>
              <a:t>Statements</a:t>
            </a:r>
            <a:endParaRPr lang="en-US" sz="4000" b="0" cap="none" spc="0" dirty="0">
              <a:ln w="0"/>
              <a:solidFill>
                <a:schemeClr val="bg1"/>
              </a:solidFill>
              <a:effectLst>
                <a:outerShdw blurRad="38100" dist="19050" dir="2700000" algn="tl" rotWithShape="0">
                  <a:schemeClr val="dk1">
                    <a:alpha val="40000"/>
                  </a:schemeClr>
                </a:outerShdw>
              </a:effectLst>
            </a:endParaRPr>
          </a:p>
        </p:txBody>
      </p:sp>
      <p:sp>
        <p:nvSpPr>
          <p:cNvPr id="6" name="Rectangle 5"/>
          <p:cNvSpPr/>
          <p:nvPr/>
        </p:nvSpPr>
        <p:spPr>
          <a:xfrm>
            <a:off x="8024033" y="2818494"/>
            <a:ext cx="3011402" cy="1446550"/>
          </a:xfrm>
          <a:prstGeom prst="rect">
            <a:avLst/>
          </a:prstGeom>
          <a:noFill/>
        </p:spPr>
        <p:txBody>
          <a:bodyPr wrap="none" lIns="91440" tIns="45720" rIns="91440" bIns="45720">
            <a:spAutoFit/>
          </a:bodyPr>
          <a:lstStyle/>
          <a:p>
            <a:pPr algn="ctr"/>
            <a:r>
              <a:rPr lang="en-US" sz="4400" dirty="0">
                <a:ln w="0"/>
                <a:solidFill>
                  <a:schemeClr val="bg1"/>
                </a:solidFill>
                <a:effectLst>
                  <a:outerShdw blurRad="38100" dist="19050" dir="2700000" algn="tl" rotWithShape="0">
                    <a:schemeClr val="dk1">
                      <a:alpha val="40000"/>
                    </a:schemeClr>
                  </a:outerShdw>
                </a:effectLst>
              </a:rPr>
              <a:t>Corrective</a:t>
            </a:r>
          </a:p>
          <a:p>
            <a:pPr algn="ctr"/>
            <a:r>
              <a:rPr lang="en-US" sz="4400" dirty="0">
                <a:ln w="0"/>
                <a:solidFill>
                  <a:schemeClr val="bg1"/>
                </a:solidFill>
                <a:effectLst>
                  <a:outerShdw blurRad="38100" dist="19050" dir="2700000" algn="tl" rotWithShape="0">
                    <a:schemeClr val="dk1">
                      <a:alpha val="40000"/>
                    </a:schemeClr>
                  </a:outerShdw>
                </a:effectLst>
              </a:rPr>
              <a:t> Statements</a:t>
            </a:r>
            <a:endParaRPr lang="en-US" sz="4400" b="0" cap="none" spc="0" dirty="0">
              <a:ln w="0"/>
              <a:solidFill>
                <a:schemeClr val="bg1"/>
              </a:solidFill>
              <a:effectLst>
                <a:outerShdw blurRad="38100" dist="19050" dir="2700000" algn="tl" rotWithShape="0">
                  <a:schemeClr val="dk1">
                    <a:alpha val="40000"/>
                  </a:schemeClr>
                </a:outerShdw>
              </a:effectLst>
            </a:endParaRPr>
          </a:p>
        </p:txBody>
      </p:sp>
      <p:pic>
        <p:nvPicPr>
          <p:cNvPr id="19" name="image1.jpeg"/>
          <p:cNvPicPr/>
          <p:nvPr/>
        </p:nvPicPr>
        <p:blipFill>
          <a:blip r:embed="rId6" cstate="print">
            <a:extLst>
              <a:ext uri="{28A0092B-C50C-407E-A947-70E740481C1C}">
                <a14:useLocalDpi xmlns:a14="http://schemas.microsoft.com/office/drawing/2010/main" val="0"/>
              </a:ext>
            </a:extLst>
          </a:blip>
          <a:stretch>
            <a:fillRect/>
          </a:stretch>
        </p:blipFill>
        <p:spPr>
          <a:xfrm>
            <a:off x="0" y="-2560"/>
            <a:ext cx="3466614" cy="1824079"/>
          </a:xfrm>
          <a:prstGeom prst="rect">
            <a:avLst/>
          </a:prstGeom>
        </p:spPr>
      </p:pic>
    </p:spTree>
    <p:extLst>
      <p:ext uri="{BB962C8B-B14F-4D97-AF65-F5344CB8AC3E}">
        <p14:creationId xmlns:p14="http://schemas.microsoft.com/office/powerpoint/2010/main" val="13754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48" y="1253491"/>
            <a:ext cx="2947482" cy="4601183"/>
          </a:xfrm>
        </p:spPr>
        <p:txBody>
          <a:bodyPr>
            <a:normAutofit fontScale="90000"/>
          </a:bodyPr>
          <a:lstStyle/>
          <a:p>
            <a:br>
              <a:rPr lang="en-US" dirty="0"/>
            </a:br>
            <a:br>
              <a:rPr lang="en-US" dirty="0"/>
            </a:br>
            <a:br>
              <a:rPr lang="en-US" dirty="0"/>
            </a:br>
            <a:br>
              <a:rPr lang="en-US" dirty="0"/>
            </a:br>
            <a:r>
              <a:rPr lang="en-US" sz="5300" dirty="0"/>
              <a:t>Positive Student Teacher Interaction</a:t>
            </a:r>
          </a:p>
        </p:txBody>
      </p:sp>
      <p:pic>
        <p:nvPicPr>
          <p:cNvPr id="3" name="image1.jpeg"/>
          <p:cNvPicPr/>
          <p:nvPr/>
        </p:nvPicPr>
        <p:blipFill>
          <a:blip r:embed="rId2" cstate="print">
            <a:extLst>
              <a:ext uri="{28A0092B-C50C-407E-A947-70E740481C1C}">
                <a14:useLocalDpi xmlns:a14="http://schemas.microsoft.com/office/drawing/2010/main" val="0"/>
              </a:ext>
            </a:extLst>
          </a:blip>
          <a:stretch>
            <a:fillRect/>
          </a:stretch>
        </p:blipFill>
        <p:spPr>
          <a:xfrm>
            <a:off x="232448" y="1076069"/>
            <a:ext cx="2947482" cy="1824079"/>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290252538"/>
              </p:ext>
            </p:extLst>
          </p:nvPr>
        </p:nvGraphicFramePr>
        <p:xfrm>
          <a:off x="3723956" y="719666"/>
          <a:ext cx="7959397" cy="5480737"/>
        </p:xfrm>
        <a:graphic>
          <a:graphicData uri="http://schemas.openxmlformats.org/drawingml/2006/table">
            <a:tbl>
              <a:tblPr firstRow="1" bandRow="1">
                <a:tableStyleId>{5C22544A-7EE6-4342-B048-85BDC9FD1C3A}</a:tableStyleId>
              </a:tblPr>
              <a:tblGrid>
                <a:gridCol w="2082371">
                  <a:extLst>
                    <a:ext uri="{9D8B030D-6E8A-4147-A177-3AD203B41FA5}">
                      <a16:colId xmlns:a16="http://schemas.microsoft.com/office/drawing/2014/main" val="1523215301"/>
                    </a:ext>
                  </a:extLst>
                </a:gridCol>
                <a:gridCol w="5877026">
                  <a:extLst>
                    <a:ext uri="{9D8B030D-6E8A-4147-A177-3AD203B41FA5}">
                      <a16:colId xmlns:a16="http://schemas.microsoft.com/office/drawing/2014/main" val="2692176174"/>
                    </a:ext>
                  </a:extLst>
                </a:gridCol>
              </a:tblGrid>
              <a:tr h="53535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effectLst/>
                        </a:rPr>
                        <a:t>Ways to Enhance Positive Student-Teacher Interactions</a:t>
                      </a:r>
                      <a:endParaRPr lang="en-US"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US" dirty="0"/>
                    </a:p>
                  </a:txBody>
                  <a:tcPr/>
                </a:tc>
                <a:extLst>
                  <a:ext uri="{0D108BD9-81ED-4DB2-BD59-A6C34878D82A}">
                    <a16:rowId xmlns:a16="http://schemas.microsoft.com/office/drawing/2014/main" val="2046375463"/>
                  </a:ext>
                </a:extLst>
              </a:tr>
              <a:tr h="535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effectLst/>
                        </a:rPr>
                        <a:t>Active Supervision</a:t>
                      </a:r>
                      <a:endParaRPr lang="en-US" sz="28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rPr>
                        <a:t>Active supervision promotes the development of a positive classroom climate by proactively encouraging and maintaining student on-task behaviors. Active supervision of students is characterized by patterns of teacher movement and high rates of positive interactions with students, including praise statements and error correction.</a:t>
                      </a:r>
                      <a:endParaRPr lang="en-US" sz="10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en-US" sz="1000" dirty="0"/>
                    </a:p>
                  </a:txBody>
                  <a:tcPr/>
                </a:tc>
                <a:extLst>
                  <a:ext uri="{0D108BD9-81ED-4DB2-BD59-A6C34878D82A}">
                    <a16:rowId xmlns:a16="http://schemas.microsoft.com/office/drawing/2014/main" val="1389040676"/>
                  </a:ext>
                </a:extLst>
              </a:tr>
              <a:tr h="535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effectLst/>
                        </a:rPr>
                        <a:t>Circulating</a:t>
                      </a:r>
                      <a:endParaRPr lang="en-US" sz="28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algn="ctr"/>
                      <a:endParaRPr lang="en-US" sz="28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rPr>
                        <a:t>Circulation in the classroom provides teachers increased opportunities to praise students for on-task behavior, error correction, and encouragement. Teachers should use proximity to check in with students during independent and group work.</a:t>
                      </a:r>
                      <a:endParaRPr lang="en-US" sz="10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en-US" sz="1000" dirty="0"/>
                    </a:p>
                  </a:txBody>
                  <a:tcPr/>
                </a:tc>
                <a:extLst>
                  <a:ext uri="{0D108BD9-81ED-4DB2-BD59-A6C34878D82A}">
                    <a16:rowId xmlns:a16="http://schemas.microsoft.com/office/drawing/2014/main" val="963446037"/>
                  </a:ext>
                </a:extLst>
              </a:tr>
              <a:tr h="535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effectLst/>
                        </a:rPr>
                        <a:t>Scanning</a:t>
                      </a:r>
                      <a:endParaRPr lang="en-US" sz="28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algn="ctr"/>
                      <a:endParaRPr lang="en-US" sz="2800" dirty="0">
                        <a:solidFill>
                          <a:schemeClr val="tx1"/>
                        </a:solidFill>
                      </a:endParaRPr>
                    </a:p>
                  </a:txBody>
                  <a:tcPr/>
                </a:tc>
                <a:tc>
                  <a:txBody>
                    <a:bodyPr/>
                    <a:lstStyle/>
                    <a:p>
                      <a:pPr marL="65405" marR="112395" algn="just">
                        <a:lnSpc>
                          <a:spcPct val="115000"/>
                        </a:lnSpc>
                        <a:spcBef>
                          <a:spcPts val="0"/>
                        </a:spcBef>
                        <a:spcAft>
                          <a:spcPts val="0"/>
                        </a:spcAft>
                      </a:pPr>
                      <a:r>
                        <a:rPr lang="en-US" sz="1000" dirty="0">
                          <a:solidFill>
                            <a:schemeClr val="tx1"/>
                          </a:solidFill>
                          <a:effectLst/>
                        </a:rPr>
                        <a:t>Frequent visual scanning of the classroom environment is a good way for teachers to observe student behavior related to expectations and routines. General statements of praise or error correction can be made:    “I really like how everyone is on task right now. Great work!” “I see students working well in groups together. Excellent!” “I’d like all students to stop. Please remember the homework routine. Homework goes in the blue bin.”</a:t>
                      </a:r>
                      <a:endParaRPr lang="en-US" sz="10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3651285382"/>
                  </a:ext>
                </a:extLst>
              </a:tr>
              <a:tr h="535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effectLst/>
                        </a:rPr>
                        <a:t>Encouraging</a:t>
                      </a:r>
                      <a:endParaRPr lang="en-US" sz="28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algn="ctr"/>
                      <a:endParaRPr lang="en-US" sz="28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rPr>
                        <a:t>Similar to praise statements, words of encouragement are important messages for students who have emotional and behavioral difficulties. Provide encouragement when students are struggling or have completed a task. Also encourage students to encourage each other!  Then be sure to provide students with the appropriate supports (e.g., accommodations) to increase success.</a:t>
                      </a:r>
                      <a:endParaRPr lang="en-US" sz="10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343003812"/>
                  </a:ext>
                </a:extLst>
              </a:tr>
              <a:tr h="535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effectLst/>
                        </a:rPr>
                        <a:t>Choices</a:t>
                      </a:r>
                      <a:endParaRPr lang="en-US" sz="28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algn="ctr"/>
                      <a:endParaRPr lang="en-US" sz="2800" dirty="0">
                        <a:solidFill>
                          <a:schemeClr val="tx1"/>
                        </a:solidFill>
                      </a:endParaRPr>
                    </a:p>
                  </a:txBody>
                  <a:tcPr/>
                </a:tc>
                <a:tc>
                  <a:txBody>
                    <a:bodyPr/>
                    <a:lstStyle/>
                    <a:p>
                      <a:pPr marL="65405" marR="77470">
                        <a:lnSpc>
                          <a:spcPct val="115000"/>
                        </a:lnSpc>
                        <a:spcBef>
                          <a:spcPts val="0"/>
                        </a:spcBef>
                        <a:spcAft>
                          <a:spcPts val="0"/>
                        </a:spcAft>
                      </a:pPr>
                      <a:r>
                        <a:rPr lang="en-US" sz="1000" dirty="0">
                          <a:solidFill>
                            <a:schemeClr val="tx1"/>
                          </a:solidFill>
                          <a:effectLst/>
                        </a:rPr>
                        <a:t>Providing choices can help redirect undesired behavior and create an opportunity for praise and/or encouragement. When students make a choice to follow expectations, remember to reinforce the appropriate behavior to increase the likelihood that students will repeat the desired behavior.  “I see you have not started your math work. Would you like to use scrap paper or graph paper to help you figure the problems?” (Student makes choice and starts to work). “I’m glad to see you on-task now. Raise your hand if you get stuck, and I will be right over to help you.”</a:t>
                      </a:r>
                      <a:endParaRPr lang="en-US" sz="10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2304429358"/>
                  </a:ext>
                </a:extLst>
              </a:tr>
            </a:tbl>
          </a:graphicData>
        </a:graphic>
      </p:graphicFrame>
    </p:spTree>
    <p:extLst>
      <p:ext uri="{BB962C8B-B14F-4D97-AF65-F5344CB8AC3E}">
        <p14:creationId xmlns:p14="http://schemas.microsoft.com/office/powerpoint/2010/main" val="2073276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48" y="1253491"/>
            <a:ext cx="2947482" cy="4601183"/>
          </a:xfrm>
        </p:spPr>
        <p:txBody>
          <a:bodyPr>
            <a:normAutofit fontScale="90000"/>
          </a:bodyPr>
          <a:lstStyle/>
          <a:p>
            <a:br>
              <a:rPr lang="en-US" dirty="0"/>
            </a:br>
            <a:br>
              <a:rPr lang="en-US" dirty="0"/>
            </a:br>
            <a:br>
              <a:rPr lang="en-US" dirty="0"/>
            </a:br>
            <a:br>
              <a:rPr lang="en-US" dirty="0"/>
            </a:br>
            <a:r>
              <a:rPr lang="en-US" sz="5300" dirty="0"/>
              <a:t>Positive Student Teacher Interaction</a:t>
            </a:r>
          </a:p>
        </p:txBody>
      </p:sp>
      <p:pic>
        <p:nvPicPr>
          <p:cNvPr id="3" name="image1.jpeg"/>
          <p:cNvPicPr/>
          <p:nvPr/>
        </p:nvPicPr>
        <p:blipFill>
          <a:blip r:embed="rId2" cstate="print">
            <a:extLst>
              <a:ext uri="{28A0092B-C50C-407E-A947-70E740481C1C}">
                <a14:useLocalDpi xmlns:a14="http://schemas.microsoft.com/office/drawing/2010/main" val="0"/>
              </a:ext>
            </a:extLst>
          </a:blip>
          <a:stretch>
            <a:fillRect/>
          </a:stretch>
        </p:blipFill>
        <p:spPr>
          <a:xfrm>
            <a:off x="232448" y="1076069"/>
            <a:ext cx="2947482" cy="182407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864768105"/>
              </p:ext>
            </p:extLst>
          </p:nvPr>
        </p:nvGraphicFramePr>
        <p:xfrm>
          <a:off x="3611082" y="1013936"/>
          <a:ext cx="8074212" cy="4320720"/>
        </p:xfrm>
        <a:graphic>
          <a:graphicData uri="http://schemas.openxmlformats.org/drawingml/2006/table">
            <a:tbl>
              <a:tblPr firstRow="1" firstCol="1" lastRow="1" lastCol="1" bandRow="1" bandCol="1">
                <a:tableStyleId>{69012ECD-51FC-41F1-AA8D-1B2483CD663E}</a:tableStyleId>
              </a:tblPr>
              <a:tblGrid>
                <a:gridCol w="1249417">
                  <a:extLst>
                    <a:ext uri="{9D8B030D-6E8A-4147-A177-3AD203B41FA5}">
                      <a16:colId xmlns:a16="http://schemas.microsoft.com/office/drawing/2014/main" val="3020559419"/>
                    </a:ext>
                  </a:extLst>
                </a:gridCol>
                <a:gridCol w="1841529">
                  <a:extLst>
                    <a:ext uri="{9D8B030D-6E8A-4147-A177-3AD203B41FA5}">
                      <a16:colId xmlns:a16="http://schemas.microsoft.com/office/drawing/2014/main" val="3261633041"/>
                    </a:ext>
                  </a:extLst>
                </a:gridCol>
                <a:gridCol w="1228190">
                  <a:extLst>
                    <a:ext uri="{9D8B030D-6E8A-4147-A177-3AD203B41FA5}">
                      <a16:colId xmlns:a16="http://schemas.microsoft.com/office/drawing/2014/main" val="2816592696"/>
                    </a:ext>
                  </a:extLst>
                </a:gridCol>
                <a:gridCol w="3755076">
                  <a:extLst>
                    <a:ext uri="{9D8B030D-6E8A-4147-A177-3AD203B41FA5}">
                      <a16:colId xmlns:a16="http://schemas.microsoft.com/office/drawing/2014/main" val="3772755190"/>
                    </a:ext>
                  </a:extLst>
                </a:gridCol>
              </a:tblGrid>
              <a:tr h="287806">
                <a:tc gridSpan="4">
                  <a:txBody>
                    <a:bodyPr/>
                    <a:lstStyle/>
                    <a:p>
                      <a:pPr marL="0" marR="146685" algn="ctr">
                        <a:lnSpc>
                          <a:spcPts val="1365"/>
                        </a:lnSpc>
                        <a:spcBef>
                          <a:spcPts val="0"/>
                        </a:spcBef>
                        <a:spcAft>
                          <a:spcPts val="0"/>
                        </a:spcAft>
                      </a:pPr>
                      <a:endParaRPr lang="en-US" sz="1800" dirty="0">
                        <a:effectLst/>
                      </a:endParaRPr>
                    </a:p>
                    <a:p>
                      <a:pPr marL="0" marR="146685" algn="ctr">
                        <a:lnSpc>
                          <a:spcPts val="1365"/>
                        </a:lnSpc>
                        <a:spcBef>
                          <a:spcPts val="0"/>
                        </a:spcBef>
                        <a:spcAft>
                          <a:spcPts val="0"/>
                        </a:spcAft>
                      </a:pPr>
                      <a:r>
                        <a:rPr lang="en-US" sz="2800" dirty="0">
                          <a:effectLst/>
                        </a:rPr>
                        <a:t>Positive Student-Teacher Interactions Worksheet</a:t>
                      </a:r>
                      <a:endParaRPr lang="en-US" sz="28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41279355"/>
                  </a:ext>
                </a:extLst>
              </a:tr>
              <a:tr h="422356">
                <a:tc gridSpan="4">
                  <a:txBody>
                    <a:bodyPr/>
                    <a:lstStyle/>
                    <a:p>
                      <a:pPr marL="65405" marR="146685">
                        <a:lnSpc>
                          <a:spcPct val="107000"/>
                        </a:lnSpc>
                        <a:spcBef>
                          <a:spcPts val="0"/>
                        </a:spcBef>
                        <a:spcAft>
                          <a:spcPts val="0"/>
                        </a:spcAft>
                      </a:pPr>
                      <a:r>
                        <a:rPr lang="en-US" sz="1800" dirty="0">
                          <a:effectLst/>
                        </a:rPr>
                        <a:t>A. Think about the students in your class who display challenging behaviors. Complete the chart to help you reframe negatives into positives.</a:t>
                      </a:r>
                      <a:endParaRPr lang="en-US"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89809067"/>
                  </a:ext>
                </a:extLst>
              </a:tr>
              <a:tr h="534497">
                <a:tc>
                  <a:txBody>
                    <a:bodyPr/>
                    <a:lstStyle/>
                    <a:p>
                      <a:pPr marL="152400" marR="126365" indent="-17145">
                        <a:lnSpc>
                          <a:spcPct val="100000"/>
                        </a:lnSpc>
                        <a:spcBef>
                          <a:spcPts val="0"/>
                        </a:spcBef>
                        <a:spcAft>
                          <a:spcPts val="0"/>
                        </a:spcAft>
                      </a:pPr>
                      <a:r>
                        <a:rPr lang="en-US" sz="1400" dirty="0">
                          <a:effectLst/>
                        </a:rPr>
                        <a:t>Student Initials</a:t>
                      </a:r>
                      <a:endParaRPr lang="en-US" sz="14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tc>
                <a:tc>
                  <a:txBody>
                    <a:bodyPr/>
                    <a:lstStyle/>
                    <a:p>
                      <a:pPr marL="487045" marR="0">
                        <a:lnSpc>
                          <a:spcPts val="1340"/>
                        </a:lnSpc>
                        <a:spcBef>
                          <a:spcPts val="0"/>
                        </a:spcBef>
                        <a:spcAft>
                          <a:spcPts val="0"/>
                        </a:spcAft>
                      </a:pPr>
                      <a:endParaRPr lang="en-US" sz="1400" dirty="0">
                        <a:effectLst/>
                      </a:endParaRPr>
                    </a:p>
                    <a:p>
                      <a:pPr marL="487045" marR="0">
                        <a:lnSpc>
                          <a:spcPts val="1340"/>
                        </a:lnSpc>
                        <a:spcBef>
                          <a:spcPts val="0"/>
                        </a:spcBef>
                        <a:spcAft>
                          <a:spcPts val="0"/>
                        </a:spcAft>
                      </a:pPr>
                      <a:r>
                        <a:rPr lang="en-US" sz="1400" dirty="0">
                          <a:effectLst/>
                        </a:rPr>
                        <a:t>Behavior</a:t>
                      </a:r>
                      <a:endParaRPr lang="en-US" sz="14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tc>
                <a:tc>
                  <a:txBody>
                    <a:bodyPr/>
                    <a:lstStyle/>
                    <a:p>
                      <a:pPr marL="257175" marR="0">
                        <a:lnSpc>
                          <a:spcPts val="1340"/>
                        </a:lnSpc>
                        <a:spcBef>
                          <a:spcPts val="0"/>
                        </a:spcBef>
                        <a:spcAft>
                          <a:spcPts val="0"/>
                        </a:spcAft>
                      </a:pPr>
                      <a:endParaRPr lang="en-US" sz="1400" dirty="0">
                        <a:effectLst/>
                      </a:endParaRPr>
                    </a:p>
                    <a:p>
                      <a:pPr marL="257175" marR="0">
                        <a:lnSpc>
                          <a:spcPts val="1340"/>
                        </a:lnSpc>
                        <a:spcBef>
                          <a:spcPts val="0"/>
                        </a:spcBef>
                        <a:spcAft>
                          <a:spcPts val="0"/>
                        </a:spcAft>
                      </a:pPr>
                      <a:r>
                        <a:rPr lang="en-US" sz="1400" dirty="0">
                          <a:effectLst/>
                        </a:rPr>
                        <a:t>Strategy</a:t>
                      </a:r>
                      <a:endParaRPr lang="en-US" sz="1400"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tc>
                <a:tc>
                  <a:txBody>
                    <a:bodyPr/>
                    <a:lstStyle/>
                    <a:p>
                      <a:pPr marL="943610" marR="0">
                        <a:lnSpc>
                          <a:spcPts val="1340"/>
                        </a:lnSpc>
                        <a:spcBef>
                          <a:spcPts val="0"/>
                        </a:spcBef>
                        <a:spcAft>
                          <a:spcPts val="0"/>
                        </a:spcAft>
                      </a:pPr>
                      <a:endParaRPr lang="en-US" sz="1400" dirty="0">
                        <a:effectLst/>
                      </a:endParaRPr>
                    </a:p>
                    <a:p>
                      <a:pPr marL="943610" marR="0">
                        <a:lnSpc>
                          <a:spcPts val="1340"/>
                        </a:lnSpc>
                        <a:spcBef>
                          <a:spcPts val="0"/>
                        </a:spcBef>
                        <a:spcAft>
                          <a:spcPts val="0"/>
                        </a:spcAft>
                      </a:pPr>
                      <a:r>
                        <a:rPr lang="en-US" sz="1400" dirty="0">
                          <a:effectLst/>
                        </a:rPr>
                        <a:t>Statement Examples</a:t>
                      </a:r>
                      <a:endParaRPr lang="en-US" sz="1400"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tc>
                <a:extLst>
                  <a:ext uri="{0D108BD9-81ED-4DB2-BD59-A6C34878D82A}">
                    <a16:rowId xmlns:a16="http://schemas.microsoft.com/office/drawing/2014/main" val="3443503806"/>
                  </a:ext>
                </a:extLst>
              </a:tr>
              <a:tr h="288834">
                <a:tc>
                  <a:txBody>
                    <a:bodyPr/>
                    <a:lstStyle/>
                    <a:p>
                      <a:pPr marL="0" marR="0">
                        <a:lnSpc>
                          <a:spcPct val="107000"/>
                        </a:lnSpc>
                        <a:spcBef>
                          <a:spcPts val="0"/>
                        </a:spcBef>
                        <a:spcAft>
                          <a:spcPts val="0"/>
                        </a:spcAft>
                      </a:pPr>
                      <a:r>
                        <a:rPr lang="en-US" sz="500" dirty="0">
                          <a:effectLst/>
                        </a:rPr>
                        <a:t> </a:t>
                      </a:r>
                    </a:p>
                    <a:p>
                      <a:pPr marL="0" marR="0">
                        <a:lnSpc>
                          <a:spcPct val="107000"/>
                        </a:lnSpc>
                        <a:spcBef>
                          <a:spcPts val="0"/>
                        </a:spcBef>
                        <a:spcAft>
                          <a:spcPts val="0"/>
                        </a:spcAft>
                      </a:pPr>
                      <a:endParaRPr lang="en-US"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500" dirty="0">
                          <a:effectLst/>
                        </a:rPr>
                        <a:t> </a:t>
                      </a:r>
                      <a:endParaRPr lang="en-US"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500">
                          <a:effectLst/>
                        </a:rPr>
                        <a:t> </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500" dirty="0">
                          <a:effectLst/>
                        </a:rPr>
                        <a:t> </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302165804"/>
                  </a:ext>
                </a:extLst>
              </a:tr>
              <a:tr h="250289">
                <a:tc gridSpan="4">
                  <a:txBody>
                    <a:bodyPr/>
                    <a:lstStyle/>
                    <a:p>
                      <a:pPr marL="0" marR="0">
                        <a:lnSpc>
                          <a:spcPct val="107000"/>
                        </a:lnSpc>
                        <a:spcBef>
                          <a:spcPts val="0"/>
                        </a:spcBef>
                        <a:spcAft>
                          <a:spcPts val="0"/>
                        </a:spcAft>
                      </a:pPr>
                      <a:r>
                        <a:rPr lang="en-US" sz="500" dirty="0">
                          <a:effectLst/>
                        </a:rPr>
                        <a:t> </a:t>
                      </a:r>
                      <a:endParaRPr lang="en-US"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87287376"/>
                  </a:ext>
                </a:extLst>
              </a:tr>
              <a:tr h="287806">
                <a:tc gridSpan="4">
                  <a:txBody>
                    <a:bodyPr/>
                    <a:lstStyle/>
                    <a:p>
                      <a:pPr marL="65405" marR="146685">
                        <a:lnSpc>
                          <a:spcPts val="1350"/>
                        </a:lnSpc>
                        <a:spcBef>
                          <a:spcPts val="0"/>
                        </a:spcBef>
                        <a:spcAft>
                          <a:spcPts val="0"/>
                        </a:spcAft>
                      </a:pPr>
                      <a:endParaRPr lang="en-US" sz="1800" dirty="0">
                        <a:effectLst/>
                      </a:endParaRPr>
                    </a:p>
                    <a:p>
                      <a:pPr marL="65405" marR="146685">
                        <a:lnSpc>
                          <a:spcPts val="1350"/>
                        </a:lnSpc>
                        <a:spcBef>
                          <a:spcPts val="0"/>
                        </a:spcBef>
                        <a:spcAft>
                          <a:spcPts val="0"/>
                        </a:spcAft>
                      </a:pPr>
                      <a:r>
                        <a:rPr lang="en-US" sz="1800" dirty="0">
                          <a:effectLst/>
                        </a:rPr>
                        <a:t>C. What is your goal for increased positive statements to students?</a:t>
                      </a:r>
                    </a:p>
                    <a:p>
                      <a:pPr marL="65405" marR="146685">
                        <a:lnSpc>
                          <a:spcPts val="1350"/>
                        </a:lnSpc>
                        <a:spcBef>
                          <a:spcPts val="0"/>
                        </a:spcBef>
                        <a:spcAft>
                          <a:spcPts val="0"/>
                        </a:spcAft>
                      </a:pPr>
                      <a:endParaRPr lang="en-US"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45560718"/>
                  </a:ext>
                </a:extLst>
              </a:tr>
              <a:tr h="287806">
                <a:tc gridSpan="4">
                  <a:txBody>
                    <a:bodyPr/>
                    <a:lstStyle/>
                    <a:p>
                      <a:pPr marL="65405" marR="146685">
                        <a:lnSpc>
                          <a:spcPts val="1350"/>
                        </a:lnSpc>
                        <a:spcBef>
                          <a:spcPts val="0"/>
                        </a:spcBef>
                        <a:spcAft>
                          <a:spcPts val="0"/>
                        </a:spcAft>
                      </a:pPr>
                      <a:endParaRPr lang="en-US" sz="1800" dirty="0">
                        <a:effectLst/>
                      </a:endParaRPr>
                    </a:p>
                    <a:p>
                      <a:pPr marL="65405" marR="146685">
                        <a:lnSpc>
                          <a:spcPts val="1350"/>
                        </a:lnSpc>
                        <a:spcBef>
                          <a:spcPts val="0"/>
                        </a:spcBef>
                        <a:spcAft>
                          <a:spcPts val="0"/>
                        </a:spcAft>
                      </a:pPr>
                      <a:r>
                        <a:rPr lang="en-US" sz="1800" dirty="0">
                          <a:effectLst/>
                        </a:rPr>
                        <a:t>D. What strategy will you use to help you remember to increase positive statements to students?</a:t>
                      </a:r>
                      <a:endParaRPr lang="en-US"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35663958"/>
                  </a:ext>
                </a:extLst>
              </a:tr>
              <a:tr h="419012">
                <a:tc gridSpan="4">
                  <a:txBody>
                    <a:bodyPr/>
                    <a:lstStyle/>
                    <a:p>
                      <a:pPr marL="65405" marR="146685">
                        <a:lnSpc>
                          <a:spcPts val="1350"/>
                        </a:lnSpc>
                        <a:spcBef>
                          <a:spcPts val="0"/>
                        </a:spcBef>
                        <a:spcAft>
                          <a:spcPts val="0"/>
                        </a:spcAft>
                      </a:pPr>
                      <a:endParaRPr lang="en-US" sz="1800" dirty="0">
                        <a:effectLst/>
                      </a:endParaRPr>
                    </a:p>
                    <a:p>
                      <a:pPr marL="65405" marR="146685">
                        <a:lnSpc>
                          <a:spcPts val="1350"/>
                        </a:lnSpc>
                        <a:spcBef>
                          <a:spcPts val="0"/>
                        </a:spcBef>
                        <a:spcAft>
                          <a:spcPts val="0"/>
                        </a:spcAft>
                      </a:pPr>
                      <a:r>
                        <a:rPr lang="en-US" sz="1800" dirty="0">
                          <a:effectLst/>
                        </a:rPr>
                        <a:t>E. What date will you begin implementation of increased positive student-teacher interactions?</a:t>
                      </a:r>
                    </a:p>
                    <a:p>
                      <a:pPr marL="65405" marR="146685">
                        <a:lnSpc>
                          <a:spcPts val="1350"/>
                        </a:lnSpc>
                        <a:spcBef>
                          <a:spcPts val="0"/>
                        </a:spcBef>
                        <a:spcAft>
                          <a:spcPts val="0"/>
                        </a:spcAft>
                      </a:pPr>
                      <a:endParaRPr lang="en-US"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95025886"/>
                  </a:ext>
                </a:extLst>
              </a:tr>
            </a:tbl>
          </a:graphicData>
        </a:graphic>
      </p:graphicFrame>
    </p:spTree>
    <p:extLst>
      <p:ext uri="{BB962C8B-B14F-4D97-AF65-F5344CB8AC3E}">
        <p14:creationId xmlns:p14="http://schemas.microsoft.com/office/powerpoint/2010/main" val="2931338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600" dirty="0"/>
              <a:t>Lunch Time</a:t>
            </a:r>
            <a:br>
              <a:rPr lang="en-US" sz="6600" dirty="0"/>
            </a:br>
            <a:br>
              <a:rPr lang="en-US" sz="6600" dirty="0"/>
            </a:br>
            <a:r>
              <a:rPr lang="en-US" sz="6600" dirty="0"/>
              <a:t>Please be back at 12:35</a:t>
            </a:r>
          </a:p>
        </p:txBody>
      </p:sp>
      <p:pic>
        <p:nvPicPr>
          <p:cNvPr id="4" name="Picture 3"/>
          <p:cNvPicPr>
            <a:picLocks noChangeAspect="1"/>
          </p:cNvPicPr>
          <p:nvPr/>
        </p:nvPicPr>
        <p:blipFill>
          <a:blip r:embed="rId2"/>
          <a:stretch>
            <a:fillRect/>
          </a:stretch>
        </p:blipFill>
        <p:spPr>
          <a:xfrm>
            <a:off x="3643953" y="73925"/>
            <a:ext cx="7867934" cy="6784075"/>
          </a:xfrm>
          <a:prstGeom prst="rect">
            <a:avLst/>
          </a:prstGeom>
        </p:spPr>
      </p:pic>
    </p:spTree>
    <p:extLst>
      <p:ext uri="{BB962C8B-B14F-4D97-AF65-F5344CB8AC3E}">
        <p14:creationId xmlns:p14="http://schemas.microsoft.com/office/powerpoint/2010/main" val="3824585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48" y="1253491"/>
            <a:ext cx="2947482" cy="4601183"/>
          </a:xfrm>
        </p:spPr>
        <p:txBody>
          <a:bodyPr>
            <a:normAutofit fontScale="90000"/>
          </a:bodyPr>
          <a:lstStyle/>
          <a:p>
            <a:br>
              <a:rPr lang="en-US" dirty="0"/>
            </a:br>
            <a:br>
              <a:rPr lang="en-US" dirty="0"/>
            </a:br>
            <a:br>
              <a:rPr lang="en-US" dirty="0"/>
            </a:br>
            <a:br>
              <a:rPr lang="en-US" dirty="0"/>
            </a:br>
            <a:r>
              <a:rPr lang="en-US" sz="5300" dirty="0"/>
              <a:t>De-Escalation Strategies</a:t>
            </a:r>
          </a:p>
        </p:txBody>
      </p:sp>
      <p:pic>
        <p:nvPicPr>
          <p:cNvPr id="3" name="image1.jpeg"/>
          <p:cNvPicPr/>
          <p:nvPr/>
        </p:nvPicPr>
        <p:blipFill>
          <a:blip r:embed="rId2" cstate="print">
            <a:extLst>
              <a:ext uri="{28A0092B-C50C-407E-A947-70E740481C1C}">
                <a14:useLocalDpi xmlns:a14="http://schemas.microsoft.com/office/drawing/2010/main" val="0"/>
              </a:ext>
            </a:extLst>
          </a:blip>
          <a:stretch>
            <a:fillRect/>
          </a:stretch>
        </p:blipFill>
        <p:spPr>
          <a:xfrm>
            <a:off x="232448" y="1076069"/>
            <a:ext cx="2947482" cy="1824079"/>
          </a:xfrm>
          <a:prstGeom prst="rect">
            <a:avLst/>
          </a:prstGeom>
        </p:spPr>
      </p:pic>
      <p:pic>
        <p:nvPicPr>
          <p:cNvPr id="5" name="image101.jpeg"/>
          <p:cNvPicPr/>
          <p:nvPr/>
        </p:nvPicPr>
        <p:blipFill>
          <a:blip r:embed="rId3" cstate="print"/>
          <a:stretch>
            <a:fillRect/>
          </a:stretch>
        </p:blipFill>
        <p:spPr>
          <a:xfrm>
            <a:off x="3514476" y="1253491"/>
            <a:ext cx="8221649" cy="4118776"/>
          </a:xfrm>
          <a:prstGeom prst="rect">
            <a:avLst/>
          </a:prstGeom>
        </p:spPr>
      </p:pic>
    </p:spTree>
    <p:extLst>
      <p:ext uri="{BB962C8B-B14F-4D97-AF65-F5344CB8AC3E}">
        <p14:creationId xmlns:p14="http://schemas.microsoft.com/office/powerpoint/2010/main" val="1993732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3128234" cy="4601183"/>
          </a:xfrm>
        </p:spPr>
        <p:txBody>
          <a:bodyPr/>
          <a:lstStyle/>
          <a:p>
            <a:pPr lvl="0" eaLnBrk="0" fontAlgn="base" hangingPunct="0">
              <a:lnSpc>
                <a:spcPct val="100000"/>
              </a:lnSpc>
              <a:spcAft>
                <a:spcPct val="0"/>
              </a:spcAft>
            </a:pPr>
            <a:r>
              <a:rPr lang="en-US" altLang="en-US" sz="4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Rolling Outcomes:</a:t>
            </a:r>
            <a:br>
              <a:rPr lang="en-US" altLang="en-US" sz="4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br>
            <a:br>
              <a:rPr lang="en-US" altLang="en-US" sz="800" dirty="0">
                <a:solidFill>
                  <a:schemeClr val="bg1"/>
                </a:solidFill>
              </a:rPr>
            </a:br>
            <a:r>
              <a:rPr lang="en-US" altLang="en-US" sz="4400" i="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Given today</a:t>
            </a:r>
            <a:r>
              <a:rPr lang="en-US" altLang="en-US" sz="4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altLang="en-US" sz="4400" i="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s agenda</a:t>
            </a:r>
            <a:r>
              <a:rPr lang="en-US" altLang="en-US" sz="4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br>
              <a:rPr lang="en-US" altLang="en-US" sz="800" dirty="0">
                <a:solidFill>
                  <a:schemeClr val="tx1"/>
                </a:solidFill>
              </a:rPr>
            </a:br>
            <a:endParaRPr lang="en-US" dirty="0"/>
          </a:p>
        </p:txBody>
      </p:sp>
      <p:sp>
        <p:nvSpPr>
          <p:cNvPr id="4" name="Rectangle 1"/>
          <p:cNvSpPr>
            <a:spLocks noGrp="1" noChangeArrowheads="1"/>
          </p:cNvSpPr>
          <p:nvPr>
            <p:ph idx="1"/>
          </p:nvPr>
        </p:nvSpPr>
        <p:spPr bwMode="auto">
          <a:xfrm>
            <a:off x="3585681" y="1208773"/>
            <a:ext cx="8207772"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6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br>
              <a:rPr kumimoji="0" lang="en-US" altLang="en-US" sz="16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accent1"/>
                </a:solidFill>
                <a:effectLst/>
                <a:latin typeface="Century Gothic" panose="020B0502020202020204" pitchFamily="34" charset="0"/>
                <a:ea typeface="Calibri" panose="020F0502020204030204" pitchFamily="34" charset="0"/>
                <a:cs typeface="Times New Roman" panose="02020603050405020304" pitchFamily="18" charset="0"/>
              </a:rPr>
              <a:t>1</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I would like more clarification about</a:t>
            </a:r>
            <a:r>
              <a:rPr kumimoji="0" lang="en-US" altLang="en-US" sz="3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endParaRPr kumimoji="0" lang="en-US" altLang="en-US" sz="3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accent1"/>
                </a:solidFill>
                <a:effectLst/>
                <a:latin typeface="Century Gothic" panose="020B0502020202020204" pitchFamily="34" charset="0"/>
                <a:ea typeface="Calibri" panose="020F0502020204030204" pitchFamily="34" charset="0"/>
                <a:cs typeface="Times New Roman" panose="02020603050405020304" pitchFamily="18" charset="0"/>
              </a:rPr>
              <a:t>2</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Something new I hope to learn</a:t>
            </a:r>
            <a:r>
              <a:rPr kumimoji="0" lang="en-US" altLang="en-US" sz="3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b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kumimoji="0" lang="en-US" altLang="en-US" sz="3200" b="1" i="0" u="none" strike="noStrike" cap="none" normalizeH="0" baseline="0" dirty="0">
                <a:ln>
                  <a:noFill/>
                </a:ln>
                <a:solidFill>
                  <a:schemeClr val="accent1"/>
                </a:solidFill>
                <a:effectLst/>
                <a:latin typeface="Century Gothic" panose="020B0502020202020204" pitchFamily="34" charset="0"/>
                <a:ea typeface="Calibri" panose="020F0502020204030204" pitchFamily="34" charset="0"/>
                <a:cs typeface="Times New Roman" panose="02020603050405020304" pitchFamily="18" charset="0"/>
              </a:rPr>
              <a:t>3</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I would like to have a deeper understanding about</a:t>
            </a:r>
            <a:r>
              <a:rPr kumimoji="0" lang="en-US" altLang="en-US" sz="3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b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kumimoji="0" lang="en-US" altLang="en-US" sz="3200" b="1" i="0" u="none" strike="noStrike" cap="none" normalizeH="0" baseline="0" dirty="0">
                <a:ln>
                  <a:noFill/>
                </a:ln>
                <a:solidFill>
                  <a:schemeClr val="accent1"/>
                </a:solidFill>
                <a:effectLst/>
                <a:latin typeface="Century Gothic" panose="020B0502020202020204" pitchFamily="34" charset="0"/>
                <a:ea typeface="Calibri" panose="020F0502020204030204" pitchFamily="34" charset="0"/>
                <a:cs typeface="Times New Roman" panose="02020603050405020304" pitchFamily="18" charset="0"/>
              </a:rPr>
              <a:t>4 </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I would like to feel </a:t>
            </a:r>
            <a:r>
              <a:rPr kumimoji="0" lang="en-US" altLang="en-US" sz="3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b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kumimoji="0" lang="en-US" altLang="en-US" sz="3200" b="1" i="0" u="none" strike="noStrike" cap="none" normalizeH="0" baseline="0" dirty="0">
                <a:ln>
                  <a:noFill/>
                </a:ln>
                <a:solidFill>
                  <a:schemeClr val="accent1"/>
                </a:solidFill>
                <a:effectLst/>
                <a:latin typeface="Century Gothic" panose="020B0502020202020204" pitchFamily="34" charset="0"/>
                <a:ea typeface="Calibri" panose="020F0502020204030204" pitchFamily="34" charset="0"/>
                <a:cs typeface="Times New Roman" panose="02020603050405020304" pitchFamily="18" charset="0"/>
              </a:rPr>
              <a:t>5</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I want to experience</a:t>
            </a:r>
            <a:r>
              <a:rPr kumimoji="0" lang="en-US" altLang="en-US" sz="3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b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kumimoji="0" lang="en-US" altLang="en-US" sz="3200" b="1" i="0" u="none" strike="noStrike" cap="none" normalizeH="0" baseline="0" dirty="0">
                <a:ln>
                  <a:noFill/>
                </a:ln>
                <a:solidFill>
                  <a:schemeClr val="accent1"/>
                </a:solidFill>
                <a:effectLst/>
                <a:latin typeface="Century Gothic" panose="020B0502020202020204" pitchFamily="34" charset="0"/>
                <a:ea typeface="Calibri" panose="020F0502020204030204" pitchFamily="34" charset="0"/>
                <a:cs typeface="Times New Roman" panose="02020603050405020304" pitchFamily="18" charset="0"/>
              </a:rPr>
              <a:t>6</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I am hoping to leave today with</a:t>
            </a:r>
            <a:r>
              <a:rPr kumimoji="0" lang="en-US" altLang="en-US" sz="3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pic>
        <p:nvPicPr>
          <p:cNvPr id="5" name="Picture 4" descr="Clipart - De a jouer - playing &lt;strong&gt;dice&lt;/strong&gt;"/>
          <p:cNvPicPr/>
          <p:nvPr/>
        </p:nvPicPr>
        <p:blipFill>
          <a:blip r:embed="rId2">
            <a:extLst>
              <a:ext uri="{28A0092B-C50C-407E-A947-70E740481C1C}">
                <a14:useLocalDpi xmlns:a14="http://schemas.microsoft.com/office/drawing/2010/main" val="0"/>
              </a:ext>
            </a:extLst>
          </a:blip>
          <a:stretch>
            <a:fillRect/>
          </a:stretch>
        </p:blipFill>
        <p:spPr>
          <a:xfrm>
            <a:off x="9570806" y="775699"/>
            <a:ext cx="2621194" cy="2583380"/>
          </a:xfrm>
          <a:prstGeom prst="rect">
            <a:avLst/>
          </a:prstGeom>
        </p:spPr>
      </p:pic>
      <p:sp>
        <p:nvSpPr>
          <p:cNvPr id="7" name="Rectangle 6"/>
          <p:cNvSpPr/>
          <p:nvPr/>
        </p:nvSpPr>
        <p:spPr>
          <a:xfrm>
            <a:off x="4133433" y="225423"/>
            <a:ext cx="5038826" cy="1261884"/>
          </a:xfrm>
          <a:prstGeom prst="rect">
            <a:avLst/>
          </a:prstGeom>
          <a:solidFill>
            <a:srgbClr val="00B0F0"/>
          </a:solidFill>
        </p:spPr>
        <p:txBody>
          <a:bodyPr wrap="square" lIns="91440" tIns="45720" rIns="91440" bIns="45720">
            <a:spAutoFit/>
          </a:bodyPr>
          <a:lstStyle/>
          <a:p>
            <a:pPr algn="ctr"/>
            <a:r>
              <a:rPr lang="en-US" sz="3600" b="1" spc="50" dirty="0">
                <a:ln w="9525" cmpd="sng">
                  <a:solidFill>
                    <a:schemeClr val="accent1"/>
                  </a:solidFill>
                  <a:prstDash val="solid"/>
                </a:ln>
                <a:solidFill>
                  <a:srgbClr val="70AD47">
                    <a:tint val="1000"/>
                  </a:srgbClr>
                </a:solidFill>
                <a:effectLst>
                  <a:glow rad="38100">
                    <a:schemeClr val="accent1">
                      <a:alpha val="40000"/>
                    </a:schemeClr>
                  </a:glow>
                </a:effectLst>
              </a:rPr>
              <a:t>Essential Question:</a:t>
            </a:r>
          </a:p>
          <a:p>
            <a:pPr algn="ctr"/>
            <a:r>
              <a:rPr lang="en-US" sz="2000" i="1" dirty="0">
                <a:solidFill>
                  <a:schemeClr val="bg1"/>
                </a:solidFill>
              </a:rPr>
              <a:t>What are the considerations for high school implementation of</a:t>
            </a:r>
            <a:r>
              <a:rPr lang="en-US" sz="2000" dirty="0">
                <a:solidFill>
                  <a:schemeClr val="bg1"/>
                </a:solidFill>
              </a:rPr>
              <a:t> </a:t>
            </a:r>
            <a:r>
              <a:rPr lang="en-US" sz="2000" i="1" dirty="0">
                <a:solidFill>
                  <a:schemeClr val="bg1"/>
                </a:solidFill>
              </a:rPr>
              <a:t>PBIS in the classroom?</a:t>
            </a:r>
            <a:endParaRPr lang="en-US" sz="2000" dirty="0">
              <a:solidFill>
                <a:schemeClr val="bg1"/>
              </a:solidFill>
            </a:endParaRPr>
          </a:p>
        </p:txBody>
      </p:sp>
      <p:pic>
        <p:nvPicPr>
          <p:cNvPr id="8" name="Picture 7" descr="Clipart - De a jouer - playing &lt;strong&gt;dice&lt;/strong&gt;"/>
          <p:cNvPicPr/>
          <p:nvPr/>
        </p:nvPicPr>
        <p:blipFill>
          <a:blip r:embed="rId2">
            <a:extLst>
              <a:ext uri="{28A0092B-C50C-407E-A947-70E740481C1C}">
                <a14:useLocalDpi xmlns:a14="http://schemas.microsoft.com/office/drawing/2010/main" val="0"/>
              </a:ext>
            </a:extLst>
          </a:blip>
          <a:stretch>
            <a:fillRect/>
          </a:stretch>
        </p:blipFill>
        <p:spPr>
          <a:xfrm>
            <a:off x="2199530" y="225423"/>
            <a:ext cx="1447800" cy="1473200"/>
          </a:xfrm>
          <a:prstGeom prst="rect">
            <a:avLst/>
          </a:prstGeom>
        </p:spPr>
      </p:pic>
    </p:spTree>
    <p:extLst>
      <p:ext uri="{BB962C8B-B14F-4D97-AF65-F5344CB8AC3E}">
        <p14:creationId xmlns:p14="http://schemas.microsoft.com/office/powerpoint/2010/main" val="207743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47" y="1253491"/>
            <a:ext cx="3247731" cy="4601183"/>
          </a:xfrm>
        </p:spPr>
        <p:txBody>
          <a:bodyPr>
            <a:normAutofit/>
          </a:bodyPr>
          <a:lstStyle/>
          <a:p>
            <a:br>
              <a:rPr lang="en-US" dirty="0"/>
            </a:br>
            <a:br>
              <a:rPr lang="en-US" dirty="0"/>
            </a:br>
            <a:br>
              <a:rPr lang="en-US" dirty="0"/>
            </a:br>
            <a:br>
              <a:rPr lang="en-US" dirty="0"/>
            </a:br>
            <a:r>
              <a:rPr lang="en-US" sz="5300" dirty="0"/>
              <a:t>Cycles of Escalation</a:t>
            </a:r>
          </a:p>
        </p:txBody>
      </p:sp>
      <p:pic>
        <p:nvPicPr>
          <p:cNvPr id="3" name="image1.jpeg"/>
          <p:cNvPicPr/>
          <p:nvPr/>
        </p:nvPicPr>
        <p:blipFill>
          <a:blip r:embed="rId2" cstate="print">
            <a:extLst>
              <a:ext uri="{28A0092B-C50C-407E-A947-70E740481C1C}">
                <a14:useLocalDpi xmlns:a14="http://schemas.microsoft.com/office/drawing/2010/main" val="0"/>
              </a:ext>
            </a:extLst>
          </a:blip>
          <a:stretch>
            <a:fillRect/>
          </a:stretch>
        </p:blipFill>
        <p:spPr>
          <a:xfrm>
            <a:off x="232448" y="1076069"/>
            <a:ext cx="2947482" cy="1824079"/>
          </a:xfrm>
          <a:prstGeom prst="rect">
            <a:avLst/>
          </a:prstGeom>
        </p:spPr>
      </p:pic>
      <p:pic>
        <p:nvPicPr>
          <p:cNvPr id="5" name="Picture 2" descr="https://encrypted-tbn3.google.com/images?q=tbn:ANd9GcSUs-znHoFDXxDXsxdIRWmRZxnKz72EuYlZTBQIx0dLjHtrpyZI"/>
          <p:cNvPicPr>
            <a:picLocks noChangeAspect="1" noChangeArrowheads="1"/>
          </p:cNvPicPr>
          <p:nvPr/>
        </p:nvPicPr>
        <p:blipFill>
          <a:blip r:embed="rId3" cstate="print"/>
          <a:srcRect/>
          <a:stretch>
            <a:fillRect/>
          </a:stretch>
        </p:blipFill>
        <p:spPr bwMode="auto">
          <a:xfrm>
            <a:off x="3539862" y="360597"/>
            <a:ext cx="3659332" cy="3072238"/>
          </a:xfrm>
          <a:prstGeom prst="rect">
            <a:avLst/>
          </a:prstGeom>
          <a:noFill/>
        </p:spPr>
      </p:pic>
      <p:pic>
        <p:nvPicPr>
          <p:cNvPr id="6" name="Picture 6" descr="http://robotceleb.com/wp-content/uploads/2011/04/charlie-sheen2-275x348.jpg"/>
          <p:cNvPicPr>
            <a:picLocks noChangeAspect="1" noChangeArrowheads="1"/>
          </p:cNvPicPr>
          <p:nvPr/>
        </p:nvPicPr>
        <p:blipFill>
          <a:blip r:embed="rId4" cstate="print"/>
          <a:srcRect/>
          <a:stretch>
            <a:fillRect/>
          </a:stretch>
        </p:blipFill>
        <p:spPr bwMode="auto">
          <a:xfrm>
            <a:off x="3840110" y="3385068"/>
            <a:ext cx="3022600" cy="3241780"/>
          </a:xfrm>
          <a:prstGeom prst="rect">
            <a:avLst/>
          </a:prstGeom>
          <a:noFill/>
        </p:spPr>
      </p:pic>
      <p:pic>
        <p:nvPicPr>
          <p:cNvPr id="7" name="Picture 4" descr="https://encrypted-tbn2.google.com/images?q=tbn:ANd9GcT7XsCJeNNmY_WJoj9ON09Spr-qwx6V1AsYnc5XlBp9lHue0deS"/>
          <p:cNvPicPr>
            <a:picLocks noChangeAspect="1" noChangeArrowheads="1"/>
          </p:cNvPicPr>
          <p:nvPr/>
        </p:nvPicPr>
        <p:blipFill>
          <a:blip r:embed="rId5" cstate="print"/>
          <a:srcRect/>
          <a:stretch>
            <a:fillRect/>
          </a:stretch>
        </p:blipFill>
        <p:spPr bwMode="auto">
          <a:xfrm>
            <a:off x="7384144" y="278711"/>
            <a:ext cx="3022600" cy="3072238"/>
          </a:xfrm>
          <a:prstGeom prst="rect">
            <a:avLst/>
          </a:prstGeom>
          <a:noFill/>
        </p:spPr>
      </p:pic>
      <p:pic>
        <p:nvPicPr>
          <p:cNvPr id="8" name="Picture 8" descr="https://encrypted-tbn3.google.com/images?q=tbn:ANd9GcTNzM8jstipYPAG3WlJ6JyMwPuIUFkW69ElV1n1-arY737WgM-FPg"/>
          <p:cNvPicPr>
            <a:picLocks noChangeAspect="1" noChangeArrowheads="1"/>
          </p:cNvPicPr>
          <p:nvPr/>
        </p:nvPicPr>
        <p:blipFill>
          <a:blip r:embed="rId6" cstate="print"/>
          <a:srcRect/>
          <a:stretch>
            <a:fillRect/>
          </a:stretch>
        </p:blipFill>
        <p:spPr bwMode="auto">
          <a:xfrm>
            <a:off x="7384144" y="3350949"/>
            <a:ext cx="3022600" cy="3241779"/>
          </a:xfrm>
          <a:prstGeom prst="rect">
            <a:avLst/>
          </a:prstGeom>
          <a:noFill/>
        </p:spPr>
      </p:pic>
    </p:spTree>
    <p:extLst>
      <p:ext uri="{BB962C8B-B14F-4D97-AF65-F5344CB8AC3E}">
        <p14:creationId xmlns:p14="http://schemas.microsoft.com/office/powerpoint/2010/main" val="1803173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47" y="1253491"/>
            <a:ext cx="3247731" cy="4601183"/>
          </a:xfrm>
        </p:spPr>
        <p:txBody>
          <a:bodyPr>
            <a:normAutofit/>
          </a:bodyPr>
          <a:lstStyle/>
          <a:p>
            <a:br>
              <a:rPr lang="en-US" dirty="0"/>
            </a:br>
            <a:br>
              <a:rPr lang="en-US" dirty="0"/>
            </a:br>
            <a:br>
              <a:rPr lang="en-US" dirty="0"/>
            </a:br>
            <a:br>
              <a:rPr lang="en-US" dirty="0"/>
            </a:br>
            <a:r>
              <a:rPr lang="en-US" sz="5300" dirty="0"/>
              <a:t>Cycles of Escalation</a:t>
            </a:r>
          </a:p>
        </p:txBody>
      </p:sp>
      <p:pic>
        <p:nvPicPr>
          <p:cNvPr id="3" name="image1.jpeg"/>
          <p:cNvPicPr/>
          <p:nvPr/>
        </p:nvPicPr>
        <p:blipFill>
          <a:blip r:embed="rId2" cstate="print">
            <a:extLst>
              <a:ext uri="{28A0092B-C50C-407E-A947-70E740481C1C}">
                <a14:useLocalDpi xmlns:a14="http://schemas.microsoft.com/office/drawing/2010/main" val="0"/>
              </a:ext>
            </a:extLst>
          </a:blip>
          <a:stretch>
            <a:fillRect/>
          </a:stretch>
        </p:blipFill>
        <p:spPr>
          <a:xfrm>
            <a:off x="232448" y="1076069"/>
            <a:ext cx="2947482" cy="1824079"/>
          </a:xfrm>
          <a:prstGeom prst="rect">
            <a:avLst/>
          </a:prstGeom>
        </p:spPr>
      </p:pic>
      <p:pic>
        <p:nvPicPr>
          <p:cNvPr id="9" name="Picture 14" descr="http://mimg.ugo.com/200812/15453/the-exorcist.jpg"/>
          <p:cNvPicPr>
            <a:picLocks noChangeAspect="1" noChangeArrowheads="1"/>
          </p:cNvPicPr>
          <p:nvPr/>
        </p:nvPicPr>
        <p:blipFill>
          <a:blip r:embed="rId3" cstate="print"/>
          <a:srcRect/>
          <a:stretch>
            <a:fillRect/>
          </a:stretch>
        </p:blipFill>
        <p:spPr bwMode="auto">
          <a:xfrm>
            <a:off x="3671735" y="3399754"/>
            <a:ext cx="2965363" cy="3233057"/>
          </a:xfrm>
          <a:prstGeom prst="rect">
            <a:avLst/>
          </a:prstGeom>
          <a:noFill/>
        </p:spPr>
      </p:pic>
      <p:pic>
        <p:nvPicPr>
          <p:cNvPr id="10" name="Picture 6" descr="https://encrypted-tbn1.google.com/images?q=tbn:ANd9GcSw1HLIQQbsNuIQKj0xsCTxu_q43C4kOdLAJUEP6k7kVLyVQETcXQ"/>
          <p:cNvPicPr>
            <a:picLocks noChangeAspect="1" noChangeArrowheads="1"/>
          </p:cNvPicPr>
          <p:nvPr/>
        </p:nvPicPr>
        <p:blipFill>
          <a:blip r:embed="rId4" cstate="print"/>
          <a:srcRect/>
          <a:stretch>
            <a:fillRect/>
          </a:stretch>
        </p:blipFill>
        <p:spPr bwMode="auto">
          <a:xfrm>
            <a:off x="7414493" y="497516"/>
            <a:ext cx="2036579" cy="2798418"/>
          </a:xfrm>
          <a:prstGeom prst="rect">
            <a:avLst/>
          </a:prstGeom>
          <a:noFill/>
        </p:spPr>
      </p:pic>
      <p:pic>
        <p:nvPicPr>
          <p:cNvPr id="11" name="Picture 10"/>
          <p:cNvPicPr>
            <a:picLocks noChangeAspect="1"/>
          </p:cNvPicPr>
          <p:nvPr/>
        </p:nvPicPr>
        <p:blipFill>
          <a:blip r:embed="rId5"/>
          <a:stretch>
            <a:fillRect/>
          </a:stretch>
        </p:blipFill>
        <p:spPr>
          <a:xfrm>
            <a:off x="6761702" y="3509734"/>
            <a:ext cx="5102372" cy="3013096"/>
          </a:xfrm>
          <a:prstGeom prst="rect">
            <a:avLst/>
          </a:prstGeom>
        </p:spPr>
      </p:pic>
      <p:pic>
        <p:nvPicPr>
          <p:cNvPr id="13" name="Picture 12"/>
          <p:cNvPicPr>
            <a:picLocks noChangeAspect="1"/>
          </p:cNvPicPr>
          <p:nvPr/>
        </p:nvPicPr>
        <p:blipFill>
          <a:blip r:embed="rId6"/>
          <a:stretch>
            <a:fillRect/>
          </a:stretch>
        </p:blipFill>
        <p:spPr>
          <a:xfrm>
            <a:off x="3724118" y="532263"/>
            <a:ext cx="3593531" cy="2763671"/>
          </a:xfrm>
          <a:prstGeom prst="rect">
            <a:avLst/>
          </a:prstGeom>
        </p:spPr>
      </p:pic>
      <p:pic>
        <p:nvPicPr>
          <p:cNvPr id="15" name="Picture 14"/>
          <p:cNvPicPr>
            <a:picLocks noChangeAspect="1"/>
          </p:cNvPicPr>
          <p:nvPr/>
        </p:nvPicPr>
        <p:blipFill>
          <a:blip r:embed="rId7"/>
          <a:stretch>
            <a:fillRect/>
          </a:stretch>
        </p:blipFill>
        <p:spPr>
          <a:xfrm>
            <a:off x="9547916" y="532263"/>
            <a:ext cx="2279178" cy="2763671"/>
          </a:xfrm>
          <a:prstGeom prst="rect">
            <a:avLst/>
          </a:prstGeom>
        </p:spPr>
      </p:pic>
    </p:spTree>
    <p:extLst>
      <p:ext uri="{BB962C8B-B14F-4D97-AF65-F5344CB8AC3E}">
        <p14:creationId xmlns:p14="http://schemas.microsoft.com/office/powerpoint/2010/main" val="827763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48" y="1253491"/>
            <a:ext cx="2947482" cy="4601183"/>
          </a:xfrm>
        </p:spPr>
        <p:txBody>
          <a:bodyPr>
            <a:normAutofit fontScale="90000"/>
          </a:bodyPr>
          <a:lstStyle/>
          <a:p>
            <a:br>
              <a:rPr lang="en-US" dirty="0"/>
            </a:br>
            <a:br>
              <a:rPr lang="en-US" dirty="0"/>
            </a:br>
            <a:br>
              <a:rPr lang="en-US" dirty="0"/>
            </a:br>
            <a:br>
              <a:rPr lang="en-US" dirty="0"/>
            </a:br>
            <a:r>
              <a:rPr lang="en-US" sz="5300" dirty="0"/>
              <a:t>De-Escalation Strategies</a:t>
            </a:r>
          </a:p>
        </p:txBody>
      </p:sp>
      <p:graphicFrame>
        <p:nvGraphicFramePr>
          <p:cNvPr id="4" name="Table 3"/>
          <p:cNvGraphicFramePr>
            <a:graphicFrameLocks noGrp="1"/>
          </p:cNvGraphicFramePr>
          <p:nvPr>
            <p:extLst>
              <p:ext uri="{D42A27DB-BD31-4B8C-83A1-F6EECF244321}">
                <p14:modId xmlns:p14="http://schemas.microsoft.com/office/powerpoint/2010/main" val="4243355192"/>
              </p:ext>
            </p:extLst>
          </p:nvPr>
        </p:nvGraphicFramePr>
        <p:xfrm>
          <a:off x="3559033" y="725549"/>
          <a:ext cx="8128000" cy="701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360794053"/>
                    </a:ext>
                  </a:extLst>
                </a:gridCol>
                <a:gridCol w="2032000">
                  <a:extLst>
                    <a:ext uri="{9D8B030D-6E8A-4147-A177-3AD203B41FA5}">
                      <a16:colId xmlns:a16="http://schemas.microsoft.com/office/drawing/2014/main" val="1640341595"/>
                    </a:ext>
                  </a:extLst>
                </a:gridCol>
                <a:gridCol w="2032000">
                  <a:extLst>
                    <a:ext uri="{9D8B030D-6E8A-4147-A177-3AD203B41FA5}">
                      <a16:colId xmlns:a16="http://schemas.microsoft.com/office/drawing/2014/main" val="1303964639"/>
                    </a:ext>
                  </a:extLst>
                </a:gridCol>
                <a:gridCol w="2032000">
                  <a:extLst>
                    <a:ext uri="{9D8B030D-6E8A-4147-A177-3AD203B41FA5}">
                      <a16:colId xmlns:a16="http://schemas.microsoft.com/office/drawing/2014/main" val="2537328960"/>
                    </a:ext>
                  </a:extLst>
                </a:gridCol>
              </a:tblGrid>
              <a:tr h="0">
                <a:tc>
                  <a:txBody>
                    <a:bodyPr/>
                    <a:lstStyle/>
                    <a:p>
                      <a:pPr algn="ctr"/>
                      <a:r>
                        <a:rPr lang="en-US" sz="2000" dirty="0"/>
                        <a:t>Phase</a:t>
                      </a:r>
                    </a:p>
                  </a:txBody>
                  <a:tcPr/>
                </a:tc>
                <a:tc>
                  <a:txBody>
                    <a:bodyPr/>
                    <a:lstStyle/>
                    <a:p>
                      <a:pPr algn="ctr"/>
                      <a:r>
                        <a:rPr lang="en-US" sz="2000" dirty="0"/>
                        <a:t>Description</a:t>
                      </a:r>
                    </a:p>
                  </a:txBody>
                  <a:tcPr/>
                </a:tc>
                <a:tc>
                  <a:txBody>
                    <a:bodyPr/>
                    <a:lstStyle/>
                    <a:p>
                      <a:pPr algn="ctr"/>
                      <a:r>
                        <a:rPr lang="en-US" sz="2000" dirty="0"/>
                        <a:t>Strategy Example</a:t>
                      </a:r>
                    </a:p>
                  </a:txBody>
                  <a:tcPr/>
                </a:tc>
                <a:tc>
                  <a:txBody>
                    <a:bodyPr/>
                    <a:lstStyle/>
                    <a:p>
                      <a:pPr algn="ctr"/>
                      <a:r>
                        <a:rPr lang="en-US" sz="2000" dirty="0"/>
                        <a:t>Strategy Non-example</a:t>
                      </a:r>
                    </a:p>
                  </a:txBody>
                  <a:tcPr/>
                </a:tc>
                <a:extLst>
                  <a:ext uri="{0D108BD9-81ED-4DB2-BD59-A6C34878D82A}">
                    <a16:rowId xmlns:a16="http://schemas.microsoft.com/office/drawing/2014/main" val="2044741135"/>
                  </a:ext>
                </a:extLst>
              </a:tr>
            </a:tbl>
          </a:graphicData>
        </a:graphic>
      </p:graphicFrame>
      <p:sp>
        <p:nvSpPr>
          <p:cNvPr id="7" name="Rectangle 6"/>
          <p:cNvSpPr/>
          <p:nvPr/>
        </p:nvSpPr>
        <p:spPr>
          <a:xfrm>
            <a:off x="3559033" y="1584312"/>
            <a:ext cx="2709396" cy="3939540"/>
          </a:xfrm>
          <a:prstGeom prst="rect">
            <a:avLst/>
          </a:prstGeom>
          <a:noFill/>
        </p:spPr>
        <p:txBody>
          <a:bodyPr wrap="none" lIns="91440" tIns="45720" rIns="91440" bIns="45720">
            <a:spAutoFit/>
          </a:bodyPr>
          <a:lstStyle/>
          <a:p>
            <a:r>
              <a:rPr lang="en-US" sz="2800" dirty="0">
                <a:ln w="0"/>
                <a:effectLst>
                  <a:outerShdw blurRad="38100" dist="19050" dir="2700000" algn="tl" rotWithShape="0">
                    <a:schemeClr val="dk1">
                      <a:alpha val="40000"/>
                    </a:schemeClr>
                  </a:outerShdw>
                </a:effectLst>
              </a:rPr>
              <a:t>A=Calm</a:t>
            </a:r>
          </a:p>
          <a:p>
            <a:r>
              <a:rPr lang="en-US" sz="2800" dirty="0">
                <a:ln w="0"/>
                <a:effectLst>
                  <a:outerShdw blurRad="38100" dist="19050" dir="2700000" algn="tl" rotWithShape="0">
                    <a:schemeClr val="dk1">
                      <a:alpha val="40000"/>
                    </a:schemeClr>
                  </a:outerShdw>
                </a:effectLst>
              </a:rPr>
              <a:t>2</a:t>
            </a:r>
            <a:r>
              <a:rPr lang="en-US" sz="2800" b="0" cap="none" spc="0" dirty="0">
                <a:ln w="0"/>
                <a:solidFill>
                  <a:schemeClr val="tx1"/>
                </a:solidFill>
                <a:effectLst>
                  <a:outerShdw blurRad="38100" dist="19050" dir="2700000" algn="tl" rotWithShape="0">
                    <a:schemeClr val="dk1">
                      <a:alpha val="40000"/>
                    </a:schemeClr>
                  </a:outerShdw>
                </a:effectLst>
              </a:rPr>
              <a:t>=Trigger</a:t>
            </a:r>
          </a:p>
          <a:p>
            <a:r>
              <a:rPr lang="en-US" sz="2800" dirty="0">
                <a:ln w="0"/>
                <a:effectLst>
                  <a:outerShdw blurRad="38100" dist="19050" dir="2700000" algn="tl" rotWithShape="0">
                    <a:schemeClr val="dk1">
                      <a:alpha val="40000"/>
                    </a:schemeClr>
                  </a:outerShdw>
                </a:effectLst>
              </a:rPr>
              <a:t>3=  Agitation</a:t>
            </a:r>
          </a:p>
          <a:p>
            <a:r>
              <a:rPr lang="en-US" sz="2800" dirty="0">
                <a:ln w="0"/>
                <a:effectLst>
                  <a:outerShdw blurRad="38100" dist="19050" dir="2700000" algn="tl" rotWithShape="0">
                    <a:schemeClr val="dk1">
                      <a:alpha val="40000"/>
                    </a:schemeClr>
                  </a:outerShdw>
                </a:effectLst>
              </a:rPr>
              <a:t>5 = Acceleration</a:t>
            </a:r>
          </a:p>
          <a:p>
            <a:r>
              <a:rPr lang="en-US" sz="2800" dirty="0">
                <a:ln w="0"/>
                <a:effectLst>
                  <a:outerShdw blurRad="38100" dist="19050" dir="2700000" algn="tl" rotWithShape="0">
                    <a:schemeClr val="dk1">
                      <a:alpha val="40000"/>
                    </a:schemeClr>
                  </a:outerShdw>
                </a:effectLst>
              </a:rPr>
              <a:t>6= Peak</a:t>
            </a:r>
          </a:p>
          <a:p>
            <a:r>
              <a:rPr lang="en-US" sz="2800" dirty="0">
                <a:ln w="0"/>
                <a:effectLst>
                  <a:outerShdw blurRad="38100" dist="19050" dir="2700000" algn="tl" rotWithShape="0">
                    <a:schemeClr val="dk1">
                      <a:alpha val="40000"/>
                    </a:schemeClr>
                  </a:outerShdw>
                </a:effectLst>
              </a:rPr>
              <a:t>7 = De-escalation</a:t>
            </a:r>
          </a:p>
          <a:p>
            <a:r>
              <a:rPr lang="en-US" sz="2800" dirty="0">
                <a:ln w="0"/>
                <a:effectLst>
                  <a:outerShdw blurRad="38100" dist="19050" dir="2700000" algn="tl" rotWithShape="0">
                    <a:schemeClr val="dk1">
                      <a:alpha val="40000"/>
                    </a:schemeClr>
                  </a:outerShdw>
                </a:effectLst>
              </a:rPr>
              <a:t>8 = Recover</a:t>
            </a:r>
          </a:p>
          <a:p>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6" name="Picture 5"/>
          <p:cNvPicPr>
            <a:picLocks noChangeAspect="1"/>
          </p:cNvPicPr>
          <p:nvPr/>
        </p:nvPicPr>
        <p:blipFill>
          <a:blip r:embed="rId2"/>
          <a:stretch>
            <a:fillRect/>
          </a:stretch>
        </p:blipFill>
        <p:spPr>
          <a:xfrm>
            <a:off x="6406770" y="1834201"/>
            <a:ext cx="5043701" cy="4578129"/>
          </a:xfrm>
          <a:prstGeom prst="rect">
            <a:avLst/>
          </a:prstGeom>
        </p:spPr>
      </p:pic>
      <p:pic>
        <p:nvPicPr>
          <p:cNvPr id="9" name="Picture 8"/>
          <p:cNvPicPr>
            <a:picLocks noChangeAspect="1"/>
          </p:cNvPicPr>
          <p:nvPr/>
        </p:nvPicPr>
        <p:blipFill>
          <a:blip r:embed="rId3"/>
          <a:stretch>
            <a:fillRect/>
          </a:stretch>
        </p:blipFill>
        <p:spPr>
          <a:xfrm>
            <a:off x="0" y="777922"/>
            <a:ext cx="3420692" cy="2519152"/>
          </a:xfrm>
          <a:prstGeom prst="rect">
            <a:avLst/>
          </a:prstGeom>
        </p:spPr>
      </p:pic>
    </p:spTree>
    <p:extLst>
      <p:ext uri="{BB962C8B-B14F-4D97-AF65-F5344CB8AC3E}">
        <p14:creationId xmlns:p14="http://schemas.microsoft.com/office/powerpoint/2010/main" val="3563402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z="4800" dirty="0"/>
              <a:t>PBIS in the Classroom  </a:t>
            </a:r>
            <a:r>
              <a:rPr lang="en-US" sz="4800" b="1" dirty="0"/>
              <a:t>SYSTEMS</a:t>
            </a:r>
            <a:br>
              <a:rPr lang="en-US" dirty="0"/>
            </a:br>
            <a:br>
              <a:rPr lang="en-US" dirty="0"/>
            </a:br>
            <a:br>
              <a:rPr lang="en-US" dirty="0"/>
            </a:br>
            <a:br>
              <a:rPr lang="en-US" dirty="0"/>
            </a:br>
            <a:br>
              <a:rPr lang="en-US" dirty="0"/>
            </a:br>
            <a:br>
              <a:rPr lang="en-US" dirty="0"/>
            </a:br>
            <a:endParaRPr lang="en-US" dirty="0"/>
          </a:p>
        </p:txBody>
      </p:sp>
      <p:sp>
        <p:nvSpPr>
          <p:cNvPr id="8" name="Rectangle 7"/>
          <p:cNvSpPr/>
          <p:nvPr/>
        </p:nvSpPr>
        <p:spPr>
          <a:xfrm>
            <a:off x="3585556" y="1598873"/>
            <a:ext cx="7908175" cy="5170646"/>
          </a:xfrm>
          <a:prstGeom prst="rect">
            <a:avLst/>
          </a:prstGeom>
        </p:spPr>
        <p:txBody>
          <a:bodyPr wrap="square">
            <a:spAutoFit/>
          </a:bodyPr>
          <a:lstStyle/>
          <a:p>
            <a:pPr marL="228600" marR="0" algn="ctr">
              <a:spcBef>
                <a:spcPts val="0"/>
              </a:spcBef>
              <a:spcAft>
                <a:spcPts val="205"/>
              </a:spcAft>
            </a:pPr>
            <a:r>
              <a:rPr lang="en-US" sz="3200" i="1" dirty="0">
                <a:solidFill>
                  <a:srgbClr val="000000"/>
                </a:solidFill>
                <a:latin typeface="Century Gothic" panose="020B0502020202020204" pitchFamily="34" charset="0"/>
                <a:ea typeface="Calibri" panose="020F0502020204030204" pitchFamily="34" charset="0"/>
              </a:rPr>
              <a:t>What practices do you want to implement?</a:t>
            </a:r>
          </a:p>
          <a:p>
            <a:pPr marL="228600" marR="0" algn="ctr">
              <a:spcBef>
                <a:spcPts val="0"/>
              </a:spcBef>
              <a:spcAft>
                <a:spcPts val="205"/>
              </a:spcAft>
            </a:pPr>
            <a:endParaRPr lang="en-US" sz="3200" dirty="0">
              <a:solidFill>
                <a:srgbClr val="000000"/>
              </a:solidFill>
              <a:latin typeface="Times New Roman" panose="02020603050405020304" pitchFamily="18" charset="0"/>
              <a:ea typeface="Calibri" panose="020F0502020204030204" pitchFamily="34" charset="0"/>
            </a:endParaRPr>
          </a:p>
          <a:p>
            <a:pPr marL="228600" marR="0" algn="ctr">
              <a:spcBef>
                <a:spcPts val="0"/>
              </a:spcBef>
              <a:spcAft>
                <a:spcPts val="205"/>
              </a:spcAft>
            </a:pPr>
            <a:r>
              <a:rPr lang="en-US" sz="3200" i="1" dirty="0">
                <a:solidFill>
                  <a:srgbClr val="000000"/>
                </a:solidFill>
                <a:latin typeface="Century Gothic" panose="020B0502020202020204" pitchFamily="34" charset="0"/>
                <a:ea typeface="Calibri" panose="020F0502020204030204" pitchFamily="34" charset="0"/>
              </a:rPr>
              <a:t>Where are the practices implemented?</a:t>
            </a:r>
          </a:p>
          <a:p>
            <a:pPr marL="228600" marR="0" algn="ctr">
              <a:spcBef>
                <a:spcPts val="0"/>
              </a:spcBef>
              <a:spcAft>
                <a:spcPts val="205"/>
              </a:spcAft>
            </a:pPr>
            <a:endParaRPr lang="en-US" sz="3200" dirty="0">
              <a:solidFill>
                <a:srgbClr val="000000"/>
              </a:solidFill>
              <a:latin typeface="Times New Roman" panose="02020603050405020304" pitchFamily="18" charset="0"/>
              <a:ea typeface="Calibri" panose="020F0502020204030204" pitchFamily="34" charset="0"/>
            </a:endParaRPr>
          </a:p>
          <a:p>
            <a:pPr marL="228600" marR="0" algn="ctr">
              <a:spcBef>
                <a:spcPts val="0"/>
              </a:spcBef>
              <a:spcAft>
                <a:spcPts val="205"/>
              </a:spcAft>
            </a:pPr>
            <a:r>
              <a:rPr lang="en-US" sz="3200" i="1" dirty="0">
                <a:solidFill>
                  <a:srgbClr val="000000"/>
                </a:solidFill>
                <a:latin typeface="Century Gothic" panose="020B0502020202020204" pitchFamily="34" charset="0"/>
                <a:ea typeface="Calibri" panose="020F0502020204030204" pitchFamily="34" charset="0"/>
              </a:rPr>
              <a:t>Who are your implementation supporters?</a:t>
            </a:r>
          </a:p>
          <a:p>
            <a:pPr marL="228600" marR="0" algn="ctr">
              <a:spcBef>
                <a:spcPts val="0"/>
              </a:spcBef>
              <a:spcAft>
                <a:spcPts val="205"/>
              </a:spcAft>
            </a:pPr>
            <a:endParaRPr lang="en-US" sz="3200" dirty="0">
              <a:solidFill>
                <a:srgbClr val="000000"/>
              </a:solidFill>
              <a:latin typeface="Times New Roman" panose="02020603050405020304" pitchFamily="18" charset="0"/>
              <a:ea typeface="Calibri" panose="020F0502020204030204" pitchFamily="34" charset="0"/>
            </a:endParaRPr>
          </a:p>
          <a:p>
            <a:pPr marL="228600" marR="0" algn="ctr">
              <a:spcBef>
                <a:spcPts val="0"/>
              </a:spcBef>
              <a:spcAft>
                <a:spcPts val="0"/>
              </a:spcAft>
            </a:pPr>
            <a:r>
              <a:rPr lang="en-US" sz="3200" i="1" dirty="0">
                <a:solidFill>
                  <a:srgbClr val="000000"/>
                </a:solidFill>
                <a:latin typeface="Century Gothic" panose="020B0502020202020204" pitchFamily="34" charset="0"/>
                <a:ea typeface="Calibri" panose="020F0502020204030204" pitchFamily="34" charset="0"/>
              </a:rPr>
              <a:t>How will you support implementation</a:t>
            </a:r>
            <a:r>
              <a:rPr lang="en-US" sz="3200" i="1" dirty="0">
                <a:solidFill>
                  <a:srgbClr val="000000"/>
                </a:solidFill>
                <a:latin typeface="Times New Roman" panose="02020603050405020304" pitchFamily="18" charset="0"/>
                <a:ea typeface="Calibri" panose="020F0502020204030204" pitchFamily="34" charset="0"/>
              </a:rPr>
              <a:t>?</a:t>
            </a:r>
            <a:endParaRPr lang="en-US" sz="3200" dirty="0">
              <a:solidFill>
                <a:srgbClr val="000000"/>
              </a:solidFill>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2"/>
          <a:stretch>
            <a:fillRect/>
          </a:stretch>
        </p:blipFill>
        <p:spPr>
          <a:xfrm>
            <a:off x="144088" y="3072512"/>
            <a:ext cx="3147752" cy="2851692"/>
          </a:xfrm>
          <a:prstGeom prst="rect">
            <a:avLst/>
          </a:prstGeom>
        </p:spPr>
      </p:pic>
      <p:sp>
        <p:nvSpPr>
          <p:cNvPr id="10" name="Rectangle 9"/>
          <p:cNvSpPr/>
          <p:nvPr/>
        </p:nvSpPr>
        <p:spPr>
          <a:xfrm>
            <a:off x="3629890" y="225423"/>
            <a:ext cx="8146473" cy="1384995"/>
          </a:xfrm>
          <a:prstGeom prst="rect">
            <a:avLst/>
          </a:prstGeom>
          <a:solidFill>
            <a:srgbClr val="00B0F0"/>
          </a:solidFill>
        </p:spPr>
        <p:txBody>
          <a:bodyPr wrap="square" lIns="91440" tIns="45720" rIns="91440" bIns="45720">
            <a:spAutoFit/>
          </a:bodyPr>
          <a:lstStyle/>
          <a:p>
            <a:pPr algn="ctr"/>
            <a:r>
              <a:rPr lang="en-US" sz="3600" b="1" spc="50" dirty="0">
                <a:ln w="9525" cmpd="sng">
                  <a:solidFill>
                    <a:schemeClr val="accent1"/>
                  </a:solidFill>
                  <a:prstDash val="solid"/>
                </a:ln>
                <a:solidFill>
                  <a:srgbClr val="70AD47">
                    <a:tint val="1000"/>
                  </a:srgbClr>
                </a:solidFill>
                <a:effectLst>
                  <a:glow rad="38100">
                    <a:schemeClr val="accent1">
                      <a:alpha val="40000"/>
                    </a:schemeClr>
                  </a:glow>
                </a:effectLst>
              </a:rPr>
              <a:t>Essential Question:</a:t>
            </a:r>
          </a:p>
          <a:p>
            <a:pPr algn="ctr"/>
            <a:r>
              <a:rPr lang="en-US" sz="2400" i="1" dirty="0">
                <a:solidFill>
                  <a:schemeClr val="bg1"/>
                </a:solidFill>
              </a:rPr>
              <a:t>What are the considerations for high school implementation of</a:t>
            </a:r>
            <a:r>
              <a:rPr lang="en-US" sz="2400" dirty="0">
                <a:solidFill>
                  <a:schemeClr val="bg1"/>
                </a:solidFill>
              </a:rPr>
              <a:t> </a:t>
            </a:r>
            <a:r>
              <a:rPr lang="en-US" sz="2400" i="1" dirty="0">
                <a:solidFill>
                  <a:schemeClr val="bg1"/>
                </a:solidFill>
              </a:rPr>
              <a:t>PBIS in the classroom?</a:t>
            </a:r>
            <a:endParaRPr lang="en-US" sz="2400" dirty="0">
              <a:solidFill>
                <a:schemeClr val="bg1"/>
              </a:solidFill>
            </a:endParaRPr>
          </a:p>
        </p:txBody>
      </p:sp>
    </p:spTree>
    <p:extLst>
      <p:ext uri="{BB962C8B-B14F-4D97-AF65-F5344CB8AC3E}">
        <p14:creationId xmlns:p14="http://schemas.microsoft.com/office/powerpoint/2010/main" val="179197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3128234" cy="4601183"/>
          </a:xfrm>
        </p:spPr>
        <p:txBody>
          <a:bodyPr/>
          <a:lstStyle/>
          <a:p>
            <a:pPr lvl="0" eaLnBrk="0" fontAlgn="base" hangingPunct="0">
              <a:lnSpc>
                <a:spcPct val="100000"/>
              </a:lnSpc>
              <a:spcAft>
                <a:spcPct val="0"/>
              </a:spcAft>
            </a:pPr>
            <a:r>
              <a:rPr lang="en-US" altLang="en-US" sz="6600" dirty="0">
                <a:solidFill>
                  <a:schemeClr val="bg1"/>
                </a:solidFill>
                <a:latin typeface="Century Gothic" panose="020B0502020202020204" pitchFamily="34" charset="0"/>
                <a:cs typeface="Times New Roman" panose="02020603050405020304" pitchFamily="18" charset="0"/>
              </a:rPr>
              <a:t>Closing Circle</a:t>
            </a:r>
            <a:br>
              <a:rPr lang="en-US" altLang="en-US" sz="800" dirty="0">
                <a:solidFill>
                  <a:schemeClr val="tx1"/>
                </a:solidFill>
              </a:rPr>
            </a:br>
            <a:endParaRPr lang="en-US" dirty="0"/>
          </a:p>
        </p:txBody>
      </p:sp>
      <p:sp>
        <p:nvSpPr>
          <p:cNvPr id="4" name="Rectangle 1"/>
          <p:cNvSpPr>
            <a:spLocks noGrp="1" noChangeArrowheads="1"/>
          </p:cNvSpPr>
          <p:nvPr>
            <p:ph idx="1"/>
          </p:nvPr>
        </p:nvSpPr>
        <p:spPr bwMode="auto">
          <a:xfrm>
            <a:off x="3585681" y="637965"/>
            <a:ext cx="8207772"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6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br>
              <a:rPr kumimoji="0" lang="en-US" altLang="en-US" sz="16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accent1"/>
                </a:solidFill>
                <a:effectLst/>
                <a:latin typeface="Century Gothic" panose="020B0502020202020204" pitchFamily="34" charset="0"/>
                <a:ea typeface="Calibri" panose="020F0502020204030204" pitchFamily="34" charset="0"/>
                <a:cs typeface="Times New Roman" panose="02020603050405020304" pitchFamily="18" charset="0"/>
              </a:rPr>
              <a:t>1</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altLang="en-US" sz="32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A conversation I enjoyed</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accent1"/>
                </a:solidFill>
                <a:effectLst/>
                <a:latin typeface="Century Gothic" panose="020B0502020202020204" pitchFamily="34" charset="0"/>
                <a:ea typeface="Calibri" panose="020F0502020204030204" pitchFamily="34" charset="0"/>
                <a:cs typeface="Times New Roman" panose="02020603050405020304" pitchFamily="18" charset="0"/>
              </a:rPr>
              <a:t>2</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 deeper understanding of </a:t>
            </a:r>
            <a:r>
              <a:rPr kumimoji="0" lang="en-US" altLang="en-US" sz="3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b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kumimoji="0" lang="en-US" altLang="en-US" sz="3200" b="1" i="0" u="none" strike="noStrike" cap="none" normalizeH="0" baseline="0" dirty="0">
                <a:ln>
                  <a:noFill/>
                </a:ln>
                <a:solidFill>
                  <a:schemeClr val="accent1"/>
                </a:solidFill>
                <a:effectLst/>
                <a:latin typeface="Century Gothic" panose="020B0502020202020204" pitchFamily="34" charset="0"/>
                <a:ea typeface="Calibri" panose="020F0502020204030204" pitchFamily="34" charset="0"/>
                <a:cs typeface="Times New Roman" panose="02020603050405020304" pitchFamily="18" charset="0"/>
              </a:rPr>
              <a:t>3</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An idea to share with my staff back at school</a:t>
            </a:r>
            <a:r>
              <a:rPr kumimoji="0" lang="en-US" altLang="en-US" sz="3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b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kumimoji="0" lang="en-US" altLang="en-US" sz="3200" b="1" i="0" u="none" strike="noStrike" cap="none" normalizeH="0" baseline="0" dirty="0">
                <a:ln>
                  <a:noFill/>
                </a:ln>
                <a:solidFill>
                  <a:schemeClr val="accent1"/>
                </a:solidFill>
                <a:effectLst/>
                <a:latin typeface="Century Gothic" panose="020B0502020202020204" pitchFamily="34" charset="0"/>
                <a:ea typeface="Calibri" panose="020F0502020204030204" pitchFamily="34" charset="0"/>
                <a:cs typeface="Times New Roman" panose="02020603050405020304" pitchFamily="18" charset="0"/>
              </a:rPr>
              <a:t>4 </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 next step </a:t>
            </a:r>
            <a:r>
              <a:rPr kumimoji="0" lang="en-US" altLang="en-US" sz="3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b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kumimoji="0" lang="en-US" altLang="en-US" sz="3200" b="1" i="0" u="none" strike="noStrike" cap="none" normalizeH="0" baseline="0" dirty="0">
                <a:ln>
                  <a:noFill/>
                </a:ln>
                <a:solidFill>
                  <a:schemeClr val="accent1"/>
                </a:solidFill>
                <a:effectLst/>
                <a:latin typeface="Century Gothic" panose="020B0502020202020204" pitchFamily="34" charset="0"/>
                <a:ea typeface="Calibri" panose="020F0502020204030204" pitchFamily="34" charset="0"/>
                <a:cs typeface="Times New Roman" panose="02020603050405020304" pitchFamily="18" charset="0"/>
              </a:rPr>
              <a:t>5</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 feeling I am leaving today with</a:t>
            </a:r>
            <a:r>
              <a:rPr lang="en-US" altLang="en-US" sz="32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 </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because</a:t>
            </a:r>
            <a:r>
              <a:rPr kumimoji="0" lang="en-US" altLang="en-US" sz="3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b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kumimoji="0" lang="en-US" altLang="en-US" sz="3200" b="1" i="0" u="none" strike="noStrike" cap="none" normalizeH="0" baseline="0" dirty="0">
                <a:ln>
                  <a:noFill/>
                </a:ln>
                <a:solidFill>
                  <a:schemeClr val="accent1"/>
                </a:solidFill>
                <a:effectLst/>
                <a:latin typeface="Century Gothic" panose="020B0502020202020204" pitchFamily="34" charset="0"/>
                <a:ea typeface="Calibri" panose="020F0502020204030204" pitchFamily="34" charset="0"/>
                <a:cs typeface="Times New Roman" panose="02020603050405020304" pitchFamily="18" charset="0"/>
              </a:rPr>
              <a:t>6</a:t>
            </a:r>
            <a:r>
              <a:rPr kumimoji="0" lang="en-US" altLang="en-US" sz="3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An “ah ha” moment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pic>
        <p:nvPicPr>
          <p:cNvPr id="5" name="Picture 4" descr="Clipart - De a jouer - playing &lt;strong&gt;dice&lt;/strong&gt;"/>
          <p:cNvPicPr/>
          <p:nvPr/>
        </p:nvPicPr>
        <p:blipFill>
          <a:blip r:embed="rId2">
            <a:extLst>
              <a:ext uri="{28A0092B-C50C-407E-A947-70E740481C1C}">
                <a14:useLocalDpi xmlns:a14="http://schemas.microsoft.com/office/drawing/2010/main" val="0"/>
              </a:ext>
            </a:extLst>
          </a:blip>
          <a:stretch>
            <a:fillRect/>
          </a:stretch>
        </p:blipFill>
        <p:spPr>
          <a:xfrm>
            <a:off x="9609514" y="0"/>
            <a:ext cx="2538096" cy="2379156"/>
          </a:xfrm>
          <a:prstGeom prst="rect">
            <a:avLst/>
          </a:prstGeom>
        </p:spPr>
      </p:pic>
      <p:pic>
        <p:nvPicPr>
          <p:cNvPr id="8" name="Picture 7" descr="Clipart - De a jouer - playing &lt;strong&gt;dice&lt;/strong&gt;"/>
          <p:cNvPicPr/>
          <p:nvPr/>
        </p:nvPicPr>
        <p:blipFill>
          <a:blip r:embed="rId2">
            <a:extLst>
              <a:ext uri="{28A0092B-C50C-407E-A947-70E740481C1C}">
                <a14:useLocalDpi xmlns:a14="http://schemas.microsoft.com/office/drawing/2010/main" val="0"/>
              </a:ext>
            </a:extLst>
          </a:blip>
          <a:stretch>
            <a:fillRect/>
          </a:stretch>
        </p:blipFill>
        <p:spPr>
          <a:xfrm>
            <a:off x="2199530" y="225423"/>
            <a:ext cx="1447800" cy="1473200"/>
          </a:xfrm>
          <a:prstGeom prst="rect">
            <a:avLst/>
          </a:prstGeom>
        </p:spPr>
      </p:pic>
    </p:spTree>
    <p:extLst>
      <p:ext uri="{BB962C8B-B14F-4D97-AF65-F5344CB8AC3E}">
        <p14:creationId xmlns:p14="http://schemas.microsoft.com/office/powerpoint/2010/main" val="30457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39" y="943083"/>
            <a:ext cx="3290777" cy="4786457"/>
          </a:xfrm>
        </p:spPr>
        <p:txBody>
          <a:bodyPr>
            <a:normAutofit fontScale="90000"/>
          </a:bodyPr>
          <a:lstStyle/>
          <a:p>
            <a:r>
              <a:rPr lang="en-US" b="1" dirty="0"/>
              <a:t> </a:t>
            </a:r>
            <a:br>
              <a:rPr lang="en-US" dirty="0"/>
            </a:br>
            <a:r>
              <a:rPr lang="en-US" sz="5300" dirty="0"/>
              <a:t>PBIS in the Classroom:  </a:t>
            </a:r>
            <a:r>
              <a:rPr lang="en-US" sz="5300" b="1" dirty="0"/>
              <a:t>PRACTICES</a:t>
            </a:r>
            <a:br>
              <a:rPr lang="en-US" dirty="0"/>
            </a:br>
            <a:br>
              <a:rPr lang="en-US" dirty="0"/>
            </a:br>
            <a:br>
              <a:rPr lang="en-US" dirty="0"/>
            </a:br>
            <a:br>
              <a:rPr lang="en-US" dirty="0"/>
            </a:br>
            <a:br>
              <a:rPr lang="en-US" dirty="0"/>
            </a:br>
            <a:br>
              <a:rPr lang="en-US" dirty="0"/>
            </a:br>
            <a:br>
              <a:rPr lang="en-US" dirty="0"/>
            </a:br>
            <a:r>
              <a:rPr lang="en-US" sz="1200" i="1" dirty="0"/>
              <a:t>. </a:t>
            </a:r>
            <a:br>
              <a:rPr lang="en-US" sz="1200" i="1" dirty="0"/>
            </a:b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58479" y="2582035"/>
            <a:ext cx="3333307" cy="3462573"/>
          </a:xfrm>
          <a:prstGeom prst="rect">
            <a:avLst/>
          </a:prstGeom>
        </p:spPr>
      </p:pic>
      <p:pic>
        <p:nvPicPr>
          <p:cNvPr id="5" name="Picture 4"/>
          <p:cNvPicPr>
            <a:picLocks noChangeAspect="1"/>
          </p:cNvPicPr>
          <p:nvPr/>
        </p:nvPicPr>
        <p:blipFill>
          <a:blip r:embed="rId3"/>
          <a:stretch>
            <a:fillRect/>
          </a:stretch>
        </p:blipFill>
        <p:spPr>
          <a:xfrm>
            <a:off x="4482044" y="63795"/>
            <a:ext cx="6233600" cy="6794205"/>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rot="20561793">
            <a:off x="3832286" y="1921995"/>
            <a:ext cx="7403383" cy="2324413"/>
          </a:xfrm>
          <a:prstGeom prst="rect">
            <a:avLst/>
          </a:prstGeom>
        </p:spPr>
      </p:pic>
    </p:spTree>
    <p:extLst>
      <p:ext uri="{BB962C8B-B14F-4D97-AF65-F5344CB8AC3E}">
        <p14:creationId xmlns:p14="http://schemas.microsoft.com/office/powerpoint/2010/main" val="68965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3554858" y="0"/>
            <a:ext cx="8126859" cy="7094306"/>
          </a:xfrm>
          <a:prstGeom prst="rect">
            <a:avLst/>
          </a:prstGeom>
        </p:spPr>
      </p:pic>
      <p:sp>
        <p:nvSpPr>
          <p:cNvPr id="5" name="Rectangle 4"/>
          <p:cNvSpPr/>
          <p:nvPr/>
        </p:nvSpPr>
        <p:spPr>
          <a:xfrm>
            <a:off x="10890607" y="6544638"/>
            <a:ext cx="611312" cy="364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252919" y="2055396"/>
            <a:ext cx="2947482" cy="2738063"/>
          </a:xfrm>
          <a:prstGeom prst="rect">
            <a:avLst/>
          </a:prstGeom>
        </p:spPr>
      </p:pic>
    </p:spTree>
    <p:extLst>
      <p:ext uri="{BB962C8B-B14F-4D97-AF65-F5344CB8AC3E}">
        <p14:creationId xmlns:p14="http://schemas.microsoft.com/office/powerpoint/2010/main" val="701589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307541023"/>
              </p:ext>
            </p:extLst>
          </p:nvPr>
        </p:nvGraphicFramePr>
        <p:xfrm>
          <a:off x="1559496" y="908720"/>
          <a:ext cx="9001000" cy="6372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3176113" y="116632"/>
            <a:ext cx="5472973" cy="1338828"/>
          </a:xfrm>
          <a:prstGeom prst="rect">
            <a:avLst/>
          </a:prstGeom>
          <a:noFill/>
        </p:spPr>
        <p:txBody>
          <a:bodyPr wrap="none">
            <a:spAutoFit/>
          </a:bodyPr>
          <a:lstStyle/>
          <a:p>
            <a:pPr algn="ctr">
              <a:defRPr/>
            </a:pPr>
            <a:r>
              <a:rPr lang="en-US" sz="4050" dirty="0">
                <a:ln w="0"/>
                <a:solidFill>
                  <a:schemeClr val="accent1"/>
                </a:solidFill>
                <a:effectLst>
                  <a:outerShdw blurRad="38100" dist="25400" dir="5400000" algn="ctr" rotWithShape="0">
                    <a:srgbClr val="6E747A">
                      <a:alpha val="43000"/>
                    </a:srgbClr>
                  </a:outerShdw>
                </a:effectLst>
                <a:latin typeface="Century Gothic" panose="020B0502020202020204" pitchFamily="34" charset="0"/>
              </a:rPr>
              <a:t>INTERACTIVE MAP of </a:t>
            </a:r>
          </a:p>
          <a:p>
            <a:pPr algn="ctr">
              <a:defRPr/>
            </a:pPr>
            <a:r>
              <a:rPr lang="en-US" sz="4050" dirty="0">
                <a:ln w="0"/>
                <a:solidFill>
                  <a:schemeClr val="accent1"/>
                </a:solidFill>
                <a:effectLst>
                  <a:outerShdw blurRad="38100" dist="25400" dir="5400000" algn="ctr" rotWithShape="0">
                    <a:srgbClr val="6E747A">
                      <a:alpha val="43000"/>
                    </a:srgbClr>
                  </a:outerShdw>
                </a:effectLst>
                <a:latin typeface="Century Gothic" panose="020B0502020202020204" pitchFamily="34" charset="0"/>
              </a:rPr>
              <a:t>PCBS Core Features </a:t>
            </a:r>
            <a:endParaRPr lang="en-US" sz="4050" dirty="0">
              <a:ln w="22225">
                <a:solidFill>
                  <a:schemeClr val="accent2"/>
                </a:solidFill>
                <a:prstDash val="solid"/>
              </a:ln>
              <a:latin typeface="Berlin Sans FB" panose="020E0602020502020306" pitchFamily="34" charset="0"/>
            </a:endParaRPr>
          </a:p>
        </p:txBody>
      </p:sp>
      <p:sp>
        <p:nvSpPr>
          <p:cNvPr id="5" name="Right Arrow 4"/>
          <p:cNvSpPr/>
          <p:nvPr/>
        </p:nvSpPr>
        <p:spPr>
          <a:xfrm>
            <a:off x="4008439" y="2436814"/>
            <a:ext cx="809625" cy="269875"/>
          </a:xfrm>
          <a:prstGeom prst="rightArrow">
            <a:avLst/>
          </a:prstGeom>
          <a:ln w="57150">
            <a:solidFill>
              <a:srgbClr val="53F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Arrow 5"/>
          <p:cNvSpPr/>
          <p:nvPr/>
        </p:nvSpPr>
        <p:spPr>
          <a:xfrm rot="7554914">
            <a:off x="2147372" y="745877"/>
            <a:ext cx="1247775" cy="730250"/>
          </a:xfrm>
          <a:prstGeom prst="rightArrow">
            <a:avLst/>
          </a:prstGeom>
          <a:solidFill>
            <a:srgbClr val="00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ight Arrow 6"/>
          <p:cNvSpPr/>
          <p:nvPr/>
        </p:nvSpPr>
        <p:spPr>
          <a:xfrm rot="2777581">
            <a:off x="6852445" y="3131345"/>
            <a:ext cx="981075" cy="319087"/>
          </a:xfrm>
          <a:prstGeom prst="rightArrow">
            <a:avLst/>
          </a:prstGeom>
          <a:ln w="57150">
            <a:solidFill>
              <a:srgbClr val="53F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a:off x="7175501" y="2411414"/>
            <a:ext cx="809625" cy="269875"/>
          </a:xfrm>
          <a:prstGeom prst="rightArrow">
            <a:avLst/>
          </a:prstGeom>
          <a:ln w="57150">
            <a:solidFill>
              <a:srgbClr val="53F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rot="7019946">
            <a:off x="4890295" y="3190083"/>
            <a:ext cx="981075" cy="319087"/>
          </a:xfrm>
          <a:prstGeom prst="rightArrow">
            <a:avLst/>
          </a:prstGeom>
          <a:ln w="57150">
            <a:solidFill>
              <a:srgbClr val="53F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411316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26333801"/>
              </p:ext>
            </p:extLst>
          </p:nvPr>
        </p:nvGraphicFramePr>
        <p:xfrm>
          <a:off x="0" y="0"/>
          <a:ext cx="12192000" cy="6858000"/>
        </p:xfrm>
        <a:graphic>
          <a:graphicData uri="http://schemas.openxmlformats.org/drawingml/2006/table">
            <a:tbl>
              <a:tblPr firstRow="1" bandRow="1">
                <a:tableStyleId>{5C22544A-7EE6-4342-B048-85BDC9FD1C3A}</a:tableStyleId>
              </a:tblPr>
              <a:tblGrid>
                <a:gridCol w="4559830">
                  <a:extLst>
                    <a:ext uri="{9D8B030D-6E8A-4147-A177-3AD203B41FA5}">
                      <a16:colId xmlns:a16="http://schemas.microsoft.com/office/drawing/2014/main" val="2703549134"/>
                    </a:ext>
                  </a:extLst>
                </a:gridCol>
                <a:gridCol w="7632170">
                  <a:extLst>
                    <a:ext uri="{9D8B030D-6E8A-4147-A177-3AD203B41FA5}">
                      <a16:colId xmlns:a16="http://schemas.microsoft.com/office/drawing/2014/main" val="754617178"/>
                    </a:ext>
                  </a:extLst>
                </a:gridCol>
              </a:tblGrid>
              <a:tr h="1416190">
                <a:tc gridSpan="2">
                  <a:txBody>
                    <a:bodyPr/>
                    <a:lstStyle/>
                    <a:p>
                      <a:pPr algn="ctr"/>
                      <a:r>
                        <a:rPr lang="en-US" sz="4000" baseline="0" dirty="0"/>
                        <a:t>1.1 SETTINGS</a:t>
                      </a:r>
                    </a:p>
                    <a:p>
                      <a:pPr algn="ctr"/>
                      <a:r>
                        <a:rPr lang="en-US" sz="2800" baseline="0" dirty="0"/>
                        <a:t>Effectively design the physical environment of the classroom.</a:t>
                      </a:r>
                      <a:endParaRPr lang="en-US" sz="2800" b="0" i="1" dirty="0">
                        <a:latin typeface="+mj-lt"/>
                      </a:endParaRPr>
                    </a:p>
                  </a:txBody>
                  <a:tcPr marT="45717" marB="45717"/>
                </a:tc>
                <a:tc hMerge="1">
                  <a:txBody>
                    <a:bodyPr/>
                    <a:lstStyle/>
                    <a:p>
                      <a:endParaRPr lang="en-US"/>
                    </a:p>
                  </a:txBody>
                  <a:tcPr/>
                </a:tc>
                <a:extLst>
                  <a:ext uri="{0D108BD9-81ED-4DB2-BD59-A6C34878D82A}">
                    <a16:rowId xmlns:a16="http://schemas.microsoft.com/office/drawing/2014/main" val="3746948750"/>
                  </a:ext>
                </a:extLst>
              </a:tr>
              <a:tr h="1623243">
                <a:tc rowSpan="2">
                  <a:txBody>
                    <a:bodyPr/>
                    <a:lstStyle/>
                    <a:p>
                      <a:r>
                        <a:rPr lang="en-US" sz="4800" dirty="0"/>
                        <a:t>Design classroom to facilitate the most typical instructional activity.</a:t>
                      </a:r>
                    </a:p>
                    <a:p>
                      <a:endParaRPr lang="en-US" sz="4800" b="0" dirty="0">
                        <a:latin typeface="+mj-lt"/>
                      </a:endParaRPr>
                    </a:p>
                  </a:txBody>
                  <a:tcPr marT="45717" marB="45717"/>
                </a:tc>
                <a:tc>
                  <a:txBody>
                    <a:bodyPr/>
                    <a:lstStyle/>
                    <a:p>
                      <a:endParaRPr lang="en-US" sz="1800" b="0" dirty="0">
                        <a:latin typeface="+mj-lt"/>
                      </a:endParaRPr>
                    </a:p>
                  </a:txBody>
                  <a:tcPr marT="45717" marB="45717"/>
                </a:tc>
                <a:extLst>
                  <a:ext uri="{0D108BD9-81ED-4DB2-BD59-A6C34878D82A}">
                    <a16:rowId xmlns:a16="http://schemas.microsoft.com/office/drawing/2014/main" val="3297071946"/>
                  </a:ext>
                </a:extLst>
              </a:tr>
              <a:tr h="3818567">
                <a:tc vMerge="1">
                  <a:txBody>
                    <a:bodyPr/>
                    <a:lstStyle/>
                    <a:p>
                      <a:endParaRPr lang="en-US" sz="5400" b="0" dirty="0">
                        <a:latin typeface="+mj-lt"/>
                      </a:endParaRPr>
                    </a:p>
                  </a:txBody>
                  <a:tcPr marT="45713" marB="45713"/>
                </a:tc>
                <a:tc>
                  <a:txBody>
                    <a:bodyPr/>
                    <a:lstStyle/>
                    <a:p>
                      <a:endParaRPr lang="en-US" sz="1800" b="0" dirty="0">
                        <a:latin typeface="+mj-lt"/>
                      </a:endParaRPr>
                    </a:p>
                  </a:txBody>
                  <a:tcPr marT="45717" marB="45717"/>
                </a:tc>
                <a:extLst>
                  <a:ext uri="{0D108BD9-81ED-4DB2-BD59-A6C34878D82A}">
                    <a16:rowId xmlns:a16="http://schemas.microsoft.com/office/drawing/2014/main" val="2627670562"/>
                  </a:ext>
                </a:extLst>
              </a:tr>
            </a:tbl>
          </a:graphicData>
        </a:graphic>
      </p:graphicFrame>
      <p:pic>
        <p:nvPicPr>
          <p:cNvPr id="3483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3437" y="1464470"/>
            <a:ext cx="7429501" cy="527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591289" y="1556792"/>
            <a:ext cx="7370973" cy="1754326"/>
          </a:xfrm>
          <a:prstGeom prst="rect">
            <a:avLst/>
          </a:prstGeom>
          <a:noFill/>
        </p:spPr>
        <p:txBody>
          <a:bodyPr wrap="square">
            <a:spAutoFit/>
          </a:bodyPr>
          <a:lstStyle/>
          <a:p>
            <a:pPr algn="ctr">
              <a:defRPr/>
            </a:pP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Cooperative Learning</a:t>
            </a:r>
          </a:p>
          <a:p>
            <a:pPr algn="ctr">
              <a:defRPr/>
            </a:pP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Non-Example</a:t>
            </a:r>
          </a:p>
        </p:txBody>
      </p:sp>
    </p:spTree>
    <p:extLst>
      <p:ext uri="{BB962C8B-B14F-4D97-AF65-F5344CB8AC3E}">
        <p14:creationId xmlns:p14="http://schemas.microsoft.com/office/powerpoint/2010/main" val="2246859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76942399"/>
              </p:ext>
            </p:extLst>
          </p:nvPr>
        </p:nvGraphicFramePr>
        <p:xfrm>
          <a:off x="54591" y="57319"/>
          <a:ext cx="12137409" cy="6739267"/>
        </p:xfrm>
        <a:graphic>
          <a:graphicData uri="http://schemas.openxmlformats.org/drawingml/2006/table">
            <a:tbl>
              <a:tblPr firstRow="1" bandRow="1">
                <a:tableStyleId>{5C22544A-7EE6-4342-B048-85BDC9FD1C3A}</a:tableStyleId>
              </a:tblPr>
              <a:tblGrid>
                <a:gridCol w="4539413">
                  <a:extLst>
                    <a:ext uri="{9D8B030D-6E8A-4147-A177-3AD203B41FA5}">
                      <a16:colId xmlns:a16="http://schemas.microsoft.com/office/drawing/2014/main" val="2703549134"/>
                    </a:ext>
                  </a:extLst>
                </a:gridCol>
                <a:gridCol w="7597996">
                  <a:extLst>
                    <a:ext uri="{9D8B030D-6E8A-4147-A177-3AD203B41FA5}">
                      <a16:colId xmlns:a16="http://schemas.microsoft.com/office/drawing/2014/main" val="754617178"/>
                    </a:ext>
                  </a:extLst>
                </a:gridCol>
              </a:tblGrid>
              <a:tr h="1198722">
                <a:tc gridSpan="2">
                  <a:txBody>
                    <a:bodyPr/>
                    <a:lstStyle/>
                    <a:p>
                      <a:pPr algn="ctr"/>
                      <a:r>
                        <a:rPr lang="en-US" sz="4000" baseline="0" dirty="0"/>
                        <a:t>1.1 SETTINGS</a:t>
                      </a:r>
                    </a:p>
                    <a:p>
                      <a:pPr algn="ctr"/>
                      <a:r>
                        <a:rPr lang="en-US" sz="2800" baseline="0" dirty="0"/>
                        <a:t>Effectively design the physical environment of the classroom.</a:t>
                      </a:r>
                      <a:endParaRPr lang="en-US" sz="2800" b="0" i="1" dirty="0">
                        <a:latin typeface="+mj-lt"/>
                      </a:endParaRPr>
                    </a:p>
                  </a:txBody>
                  <a:tcPr marT="45717" marB="45717"/>
                </a:tc>
                <a:tc hMerge="1">
                  <a:txBody>
                    <a:bodyPr/>
                    <a:lstStyle/>
                    <a:p>
                      <a:endParaRPr lang="en-US"/>
                    </a:p>
                  </a:txBody>
                  <a:tcPr/>
                </a:tc>
                <a:extLst>
                  <a:ext uri="{0D108BD9-81ED-4DB2-BD59-A6C34878D82A}">
                    <a16:rowId xmlns:a16="http://schemas.microsoft.com/office/drawing/2014/main" val="3746948750"/>
                  </a:ext>
                </a:extLst>
              </a:tr>
              <a:tr h="1946710">
                <a:tc rowSpan="2">
                  <a:txBody>
                    <a:bodyPr/>
                    <a:lstStyle/>
                    <a:p>
                      <a:r>
                        <a:rPr lang="en-US" sz="4800" dirty="0"/>
                        <a:t>Arrange</a:t>
                      </a:r>
                      <a:r>
                        <a:rPr lang="en-US" sz="4800" baseline="0" dirty="0"/>
                        <a:t> furniture to allow for smooth teacher and student movement.</a:t>
                      </a:r>
                      <a:endParaRPr lang="en-US" sz="4800" b="0" dirty="0">
                        <a:latin typeface="+mj-lt"/>
                      </a:endParaRPr>
                    </a:p>
                  </a:txBody>
                  <a:tcPr marT="45717" marB="45717"/>
                </a:tc>
                <a:tc>
                  <a:txBody>
                    <a:bodyPr/>
                    <a:lstStyle/>
                    <a:p>
                      <a:endParaRPr lang="en-US" sz="1800" b="0" dirty="0">
                        <a:latin typeface="+mj-lt"/>
                      </a:endParaRPr>
                    </a:p>
                  </a:txBody>
                  <a:tcPr marT="45717" marB="45717"/>
                </a:tc>
                <a:extLst>
                  <a:ext uri="{0D108BD9-81ED-4DB2-BD59-A6C34878D82A}">
                    <a16:rowId xmlns:a16="http://schemas.microsoft.com/office/drawing/2014/main" val="3297071946"/>
                  </a:ext>
                </a:extLst>
              </a:tr>
              <a:tr h="3593835">
                <a:tc vMerge="1">
                  <a:txBody>
                    <a:bodyPr/>
                    <a:lstStyle/>
                    <a:p>
                      <a:endParaRPr lang="en-US" sz="3200" b="0" dirty="0">
                        <a:latin typeface="+mj-lt"/>
                      </a:endParaRPr>
                    </a:p>
                  </a:txBody>
                  <a:tcPr marT="45713" marB="45713"/>
                </a:tc>
                <a:tc>
                  <a:txBody>
                    <a:bodyPr/>
                    <a:lstStyle/>
                    <a:p>
                      <a:endParaRPr lang="en-US" sz="1800" b="0" dirty="0">
                        <a:latin typeface="+mj-lt"/>
                      </a:endParaRPr>
                    </a:p>
                  </a:txBody>
                  <a:tcPr marT="45717" marB="45717"/>
                </a:tc>
                <a:extLst>
                  <a:ext uri="{0D108BD9-81ED-4DB2-BD59-A6C34878D82A}">
                    <a16:rowId xmlns:a16="http://schemas.microsoft.com/office/drawing/2014/main" val="2627670562"/>
                  </a:ext>
                </a:extLst>
              </a:tr>
            </a:tbl>
          </a:graphicData>
        </a:graphic>
      </p:graphicFrame>
      <p:pic>
        <p:nvPicPr>
          <p:cNvPr id="358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7968" y="1308052"/>
            <a:ext cx="7469163" cy="537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591289" y="1085944"/>
            <a:ext cx="7370973" cy="1754326"/>
          </a:xfrm>
          <a:prstGeom prst="rect">
            <a:avLst/>
          </a:prstGeom>
          <a:noFill/>
        </p:spPr>
        <p:txBody>
          <a:bodyPr wrap="square">
            <a:spAutoFit/>
          </a:bodyPr>
          <a:lstStyle/>
          <a:p>
            <a:pPr algn="ctr">
              <a:defRPr/>
            </a:pP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Example?</a:t>
            </a:r>
          </a:p>
          <a:p>
            <a:pPr algn="ctr">
              <a:defRPr/>
            </a:pP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Non-Example?</a:t>
            </a:r>
          </a:p>
        </p:txBody>
      </p:sp>
    </p:spTree>
    <p:extLst>
      <p:ext uri="{BB962C8B-B14F-4D97-AF65-F5344CB8AC3E}">
        <p14:creationId xmlns:p14="http://schemas.microsoft.com/office/powerpoint/2010/main" val="2375129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31265771"/>
              </p:ext>
            </p:extLst>
          </p:nvPr>
        </p:nvGraphicFramePr>
        <p:xfrm>
          <a:off x="47767" y="0"/>
          <a:ext cx="12192000" cy="6810375"/>
        </p:xfrm>
        <a:graphic>
          <a:graphicData uri="http://schemas.openxmlformats.org/drawingml/2006/table">
            <a:tbl>
              <a:tblPr firstRow="1" bandRow="1">
                <a:tableStyleId>{5C22544A-7EE6-4342-B048-85BDC9FD1C3A}</a:tableStyleId>
              </a:tblPr>
              <a:tblGrid>
                <a:gridCol w="4559830">
                  <a:extLst>
                    <a:ext uri="{9D8B030D-6E8A-4147-A177-3AD203B41FA5}">
                      <a16:colId xmlns:a16="http://schemas.microsoft.com/office/drawing/2014/main" val="2703549134"/>
                    </a:ext>
                  </a:extLst>
                </a:gridCol>
                <a:gridCol w="7632170">
                  <a:extLst>
                    <a:ext uri="{9D8B030D-6E8A-4147-A177-3AD203B41FA5}">
                      <a16:colId xmlns:a16="http://schemas.microsoft.com/office/drawing/2014/main" val="754617178"/>
                    </a:ext>
                  </a:extLst>
                </a:gridCol>
              </a:tblGrid>
              <a:tr h="1597846">
                <a:tc gridSpan="2">
                  <a:txBody>
                    <a:bodyPr/>
                    <a:lstStyle/>
                    <a:p>
                      <a:pPr algn="ctr"/>
                      <a:r>
                        <a:rPr lang="en-US" sz="4000" baseline="0" dirty="0"/>
                        <a:t>1.1 SETTINGS</a:t>
                      </a:r>
                    </a:p>
                    <a:p>
                      <a:pPr algn="ctr"/>
                      <a:r>
                        <a:rPr lang="en-US" sz="2800" baseline="0" dirty="0"/>
                        <a:t>Effectively design the physical environment of the classroom.</a:t>
                      </a:r>
                      <a:endParaRPr lang="en-US" sz="2800" b="0" i="1" dirty="0">
                        <a:latin typeface="+mj-lt"/>
                      </a:endParaRPr>
                    </a:p>
                  </a:txBody>
                  <a:tcPr marT="45717" marB="45717"/>
                </a:tc>
                <a:tc hMerge="1">
                  <a:txBody>
                    <a:bodyPr/>
                    <a:lstStyle/>
                    <a:p>
                      <a:endParaRPr lang="en-US"/>
                    </a:p>
                  </a:txBody>
                  <a:tcPr/>
                </a:tc>
                <a:extLst>
                  <a:ext uri="{0D108BD9-81ED-4DB2-BD59-A6C34878D82A}">
                    <a16:rowId xmlns:a16="http://schemas.microsoft.com/office/drawing/2014/main" val="3746948750"/>
                  </a:ext>
                </a:extLst>
              </a:tr>
              <a:tr h="1831459">
                <a:tc rowSpan="2">
                  <a:txBody>
                    <a:bodyPr/>
                    <a:lstStyle/>
                    <a:p>
                      <a:r>
                        <a:rPr lang="en-US" sz="4800" dirty="0"/>
                        <a:t>Assure instructional materials are neat,</a:t>
                      </a:r>
                      <a:r>
                        <a:rPr lang="en-US" sz="4800" baseline="0" dirty="0"/>
                        <a:t> orderly, and ready for use.</a:t>
                      </a:r>
                      <a:endParaRPr lang="en-US" sz="4800" b="0" dirty="0">
                        <a:latin typeface="+mj-lt"/>
                      </a:endParaRPr>
                    </a:p>
                  </a:txBody>
                  <a:tcPr marT="45717" marB="45717"/>
                </a:tc>
                <a:tc>
                  <a:txBody>
                    <a:bodyPr/>
                    <a:lstStyle/>
                    <a:p>
                      <a:endParaRPr lang="en-US" sz="1800" b="0" dirty="0">
                        <a:latin typeface="+mj-lt"/>
                      </a:endParaRPr>
                    </a:p>
                  </a:txBody>
                  <a:tcPr marT="45717" marB="45717"/>
                </a:tc>
                <a:extLst>
                  <a:ext uri="{0D108BD9-81ED-4DB2-BD59-A6C34878D82A}">
                    <a16:rowId xmlns:a16="http://schemas.microsoft.com/office/drawing/2014/main" val="3297071946"/>
                  </a:ext>
                </a:extLst>
              </a:tr>
              <a:tr h="3381070">
                <a:tc vMerge="1">
                  <a:txBody>
                    <a:bodyPr/>
                    <a:lstStyle/>
                    <a:p>
                      <a:endParaRPr lang="en-US" sz="3200" b="0" dirty="0">
                        <a:latin typeface="+mj-lt"/>
                      </a:endParaRPr>
                    </a:p>
                  </a:txBody>
                  <a:tcPr marT="45713" marB="45713"/>
                </a:tc>
                <a:tc>
                  <a:txBody>
                    <a:bodyPr/>
                    <a:lstStyle/>
                    <a:p>
                      <a:endParaRPr lang="en-US" sz="1800" b="0" dirty="0">
                        <a:latin typeface="+mj-lt"/>
                      </a:endParaRPr>
                    </a:p>
                  </a:txBody>
                  <a:tcPr marT="45717" marB="45717"/>
                </a:tc>
                <a:extLst>
                  <a:ext uri="{0D108BD9-81ED-4DB2-BD59-A6C34878D82A}">
                    <a16:rowId xmlns:a16="http://schemas.microsoft.com/office/drawing/2014/main" val="2627670562"/>
                  </a:ext>
                </a:extLst>
              </a:tr>
            </a:tbl>
          </a:graphicData>
        </a:graphic>
      </p:graphicFrame>
      <p:pic>
        <p:nvPicPr>
          <p:cNvPr id="368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7062" y="1712794"/>
            <a:ext cx="7544937" cy="531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591289" y="1556792"/>
            <a:ext cx="7370973" cy="1754326"/>
          </a:xfrm>
          <a:prstGeom prst="rect">
            <a:avLst/>
          </a:prstGeom>
          <a:noFill/>
        </p:spPr>
        <p:txBody>
          <a:bodyPr wrap="square">
            <a:spAutoFit/>
          </a:bodyPr>
          <a:lstStyle/>
          <a:p>
            <a:pPr algn="ctr">
              <a:defRPr/>
            </a:pP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Example?</a:t>
            </a:r>
          </a:p>
          <a:p>
            <a:pPr algn="ctr">
              <a:defRPr/>
            </a:pP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Nonexample?</a:t>
            </a:r>
          </a:p>
        </p:txBody>
      </p:sp>
    </p:spTree>
    <p:extLst>
      <p:ext uri="{BB962C8B-B14F-4D97-AF65-F5344CB8AC3E}">
        <p14:creationId xmlns:p14="http://schemas.microsoft.com/office/powerpoint/2010/main" val="953183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86600459"/>
              </p:ext>
            </p:extLst>
          </p:nvPr>
        </p:nvGraphicFramePr>
        <p:xfrm>
          <a:off x="68239" y="75064"/>
          <a:ext cx="12123761" cy="6687402"/>
        </p:xfrm>
        <a:graphic>
          <a:graphicData uri="http://schemas.openxmlformats.org/drawingml/2006/table">
            <a:tbl>
              <a:tblPr firstRow="1" bandRow="1">
                <a:tableStyleId>{5C22544A-7EE6-4342-B048-85BDC9FD1C3A}</a:tableStyleId>
              </a:tblPr>
              <a:tblGrid>
                <a:gridCol w="4534308">
                  <a:extLst>
                    <a:ext uri="{9D8B030D-6E8A-4147-A177-3AD203B41FA5}">
                      <a16:colId xmlns:a16="http://schemas.microsoft.com/office/drawing/2014/main" val="2703549134"/>
                    </a:ext>
                  </a:extLst>
                </a:gridCol>
                <a:gridCol w="7589453">
                  <a:extLst>
                    <a:ext uri="{9D8B030D-6E8A-4147-A177-3AD203B41FA5}">
                      <a16:colId xmlns:a16="http://schemas.microsoft.com/office/drawing/2014/main" val="754617178"/>
                    </a:ext>
                  </a:extLst>
                </a:gridCol>
              </a:tblGrid>
              <a:tr h="1568993">
                <a:tc gridSpan="2">
                  <a:txBody>
                    <a:bodyPr/>
                    <a:lstStyle/>
                    <a:p>
                      <a:pPr algn="ctr"/>
                      <a:r>
                        <a:rPr lang="en-US" sz="4000" baseline="0" dirty="0"/>
                        <a:t>1.1 SETTINGS</a:t>
                      </a:r>
                    </a:p>
                    <a:p>
                      <a:pPr algn="ctr"/>
                      <a:r>
                        <a:rPr lang="en-US" sz="2800" baseline="0" dirty="0"/>
                        <a:t>Effectively design the physical environment of the classroom.</a:t>
                      </a:r>
                      <a:endParaRPr lang="en-US" sz="2800" b="0" i="1" dirty="0">
                        <a:latin typeface="+mj-lt"/>
                      </a:endParaRPr>
                    </a:p>
                  </a:txBody>
                  <a:tcPr marT="45717" marB="45717"/>
                </a:tc>
                <a:tc hMerge="1">
                  <a:txBody>
                    <a:bodyPr/>
                    <a:lstStyle/>
                    <a:p>
                      <a:endParaRPr lang="en-US"/>
                    </a:p>
                  </a:txBody>
                  <a:tcPr/>
                </a:tc>
                <a:extLst>
                  <a:ext uri="{0D108BD9-81ED-4DB2-BD59-A6C34878D82A}">
                    <a16:rowId xmlns:a16="http://schemas.microsoft.com/office/drawing/2014/main" val="3746948750"/>
                  </a:ext>
                </a:extLst>
              </a:tr>
              <a:tr h="1798389">
                <a:tc rowSpan="2">
                  <a:txBody>
                    <a:bodyPr/>
                    <a:lstStyle/>
                    <a:p>
                      <a:r>
                        <a:rPr lang="en-US" sz="4800" dirty="0"/>
                        <a:t>Post materials that support critical content and learning strategies.</a:t>
                      </a:r>
                      <a:endParaRPr lang="en-US" sz="4800" b="0" dirty="0">
                        <a:latin typeface="+mj-lt"/>
                      </a:endParaRPr>
                    </a:p>
                  </a:txBody>
                  <a:tcPr marT="45717" marB="45717"/>
                </a:tc>
                <a:tc>
                  <a:txBody>
                    <a:bodyPr/>
                    <a:lstStyle/>
                    <a:p>
                      <a:endParaRPr lang="en-US" sz="1800" b="0" dirty="0">
                        <a:latin typeface="+mj-lt"/>
                      </a:endParaRPr>
                    </a:p>
                  </a:txBody>
                  <a:tcPr marT="45717" marB="45717"/>
                </a:tc>
                <a:extLst>
                  <a:ext uri="{0D108BD9-81ED-4DB2-BD59-A6C34878D82A}">
                    <a16:rowId xmlns:a16="http://schemas.microsoft.com/office/drawing/2014/main" val="3297071946"/>
                  </a:ext>
                </a:extLst>
              </a:tr>
              <a:tr h="3320020">
                <a:tc vMerge="1">
                  <a:txBody>
                    <a:bodyPr/>
                    <a:lstStyle/>
                    <a:p>
                      <a:endParaRPr lang="en-US" sz="3200" b="0" dirty="0">
                        <a:latin typeface="+mj-lt"/>
                      </a:endParaRPr>
                    </a:p>
                  </a:txBody>
                  <a:tcPr marT="45713" marB="45713"/>
                </a:tc>
                <a:tc>
                  <a:txBody>
                    <a:bodyPr/>
                    <a:lstStyle/>
                    <a:p>
                      <a:endParaRPr lang="en-US" sz="1800" b="0" dirty="0">
                        <a:latin typeface="+mj-lt"/>
                      </a:endParaRPr>
                    </a:p>
                  </a:txBody>
                  <a:tcPr marT="45717" marB="45717"/>
                </a:tc>
                <a:extLst>
                  <a:ext uri="{0D108BD9-81ED-4DB2-BD59-A6C34878D82A}">
                    <a16:rowId xmlns:a16="http://schemas.microsoft.com/office/drawing/2014/main" val="2627670562"/>
                  </a:ext>
                </a:extLst>
              </a:tr>
            </a:tbl>
          </a:graphicData>
        </a:graphic>
      </p:graphicFrame>
      <p:pic>
        <p:nvPicPr>
          <p:cNvPr id="3790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04638" y="1731277"/>
            <a:ext cx="7487361" cy="503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733172" y="2492896"/>
            <a:ext cx="1467068" cy="369332"/>
          </a:xfrm>
          <a:prstGeom prst="rect">
            <a:avLst/>
          </a:prstGeom>
        </p:spPr>
        <p:txBody>
          <a:bodyPr wrap="none">
            <a:spAutoFit/>
          </a:bodyPr>
          <a:lstStyle/>
          <a:p>
            <a:pPr algn="ctr">
              <a:defRPr/>
            </a:pPr>
            <a:r>
              <a:rPr lang="en-US" b="1" dirty="0" err="1">
                <a:ln w="22225">
                  <a:solidFill>
                    <a:schemeClr val="accent2"/>
                  </a:solidFill>
                  <a:prstDash val="solid"/>
                </a:ln>
                <a:solidFill>
                  <a:schemeClr val="accent2">
                    <a:lumMod val="40000"/>
                    <a:lumOff val="60000"/>
                  </a:schemeClr>
                </a:solidFill>
              </a:rPr>
              <a:t>Nonexample</a:t>
            </a:r>
            <a:endParaRPr lang="en-US"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578715844"/>
      </p:ext>
    </p:extLst>
  </p:cSld>
  <p:clrMapOvr>
    <a:masterClrMapping/>
  </p:clrMapOvr>
</p:sld>
</file>

<file path=ppt/theme/theme1.xml><?xml version="1.0" encoding="utf-8"?>
<a:theme xmlns:a="http://schemas.openxmlformats.org/drawingml/2006/main" name="Frame">
  <a:themeElements>
    <a:clrScheme name="Custom 84">
      <a:dk1>
        <a:srgbClr val="000000"/>
      </a:dk1>
      <a:lt1>
        <a:srgbClr val="FFFFFF"/>
      </a:lt1>
      <a:dk2>
        <a:srgbClr val="545454"/>
      </a:dk2>
      <a:lt2>
        <a:srgbClr val="BFBFBF"/>
      </a:lt2>
      <a:accent1>
        <a:srgbClr val="0000FF"/>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592</TotalTime>
  <Words>1257</Words>
  <Application>Microsoft Office PowerPoint</Application>
  <PresentationFormat>Widescreen</PresentationFormat>
  <Paragraphs>243</Paragraphs>
  <Slides>24</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Berlin Sans FB</vt:lpstr>
      <vt:lpstr>Calibri</vt:lpstr>
      <vt:lpstr>Calibri Light</vt:lpstr>
      <vt:lpstr>Century Gothic</vt:lpstr>
      <vt:lpstr>Corbel</vt:lpstr>
      <vt:lpstr>Times New Roman</vt:lpstr>
      <vt:lpstr>Tw Cen MT</vt:lpstr>
      <vt:lpstr>Verdana</vt:lpstr>
      <vt:lpstr>Wingdings 2</vt:lpstr>
      <vt:lpstr>Frame</vt:lpstr>
      <vt:lpstr>HS-PBIS CoP#3</vt:lpstr>
      <vt:lpstr>Rolling Outcomes:  Given today’s agenda… </vt:lpstr>
      <vt:lpstr>  PBIS in the Classroom:  PRACTICES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Prevention Practice Jigsaw Description Examples Non Examples </vt:lpstr>
      <vt:lpstr>Break Time </vt:lpstr>
      <vt:lpstr>Positive Student Teacher Interaction</vt:lpstr>
      <vt:lpstr>    Positive Student Teacher Interaction</vt:lpstr>
      <vt:lpstr>    Positive Student Teacher Interaction</vt:lpstr>
      <vt:lpstr>Lunch Time  Please be back at 12:35</vt:lpstr>
      <vt:lpstr>    De-Escalation Strategies</vt:lpstr>
      <vt:lpstr>    Cycles of Escalation</vt:lpstr>
      <vt:lpstr>    Cycles of Escalation</vt:lpstr>
      <vt:lpstr>    De-Escalation Strategies</vt:lpstr>
      <vt:lpstr>PBIS in the Classroom  SYSTEMS      </vt:lpstr>
      <vt:lpstr>Closing Circle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HS-PBIS CoP#3</dc:title>
  <dc:creator>Cristy Clouse</dc:creator>
  <cp:lastModifiedBy>Cristy Clouse</cp:lastModifiedBy>
  <cp:revision>25</cp:revision>
  <dcterms:created xsi:type="dcterms:W3CDTF">2017-03-21T18:26:48Z</dcterms:created>
  <dcterms:modified xsi:type="dcterms:W3CDTF">2017-03-29T21:32:44Z</dcterms:modified>
</cp:coreProperties>
</file>